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72" r:id="rId1"/>
    <p:sldMasterId id="2147483684" r:id="rId2"/>
  </p:sldMasterIdLst>
  <p:notesMasterIdLst>
    <p:notesMasterId r:id="rId38"/>
  </p:notesMasterIdLst>
  <p:sldIdLst>
    <p:sldId id="314" r:id="rId3"/>
    <p:sldId id="433" r:id="rId4"/>
    <p:sldId id="431" r:id="rId5"/>
    <p:sldId id="307" r:id="rId6"/>
    <p:sldId id="348" r:id="rId7"/>
    <p:sldId id="355" r:id="rId8"/>
    <p:sldId id="356" r:id="rId9"/>
    <p:sldId id="357" r:id="rId10"/>
    <p:sldId id="335" r:id="rId11"/>
    <p:sldId id="404" r:id="rId12"/>
    <p:sldId id="403" r:id="rId13"/>
    <p:sldId id="405" r:id="rId14"/>
    <p:sldId id="406" r:id="rId15"/>
    <p:sldId id="407" r:id="rId16"/>
    <p:sldId id="409" r:id="rId17"/>
    <p:sldId id="349" r:id="rId18"/>
    <p:sldId id="410" r:id="rId19"/>
    <p:sldId id="411" r:id="rId20"/>
    <p:sldId id="412" r:id="rId21"/>
    <p:sldId id="413" r:id="rId22"/>
    <p:sldId id="414" r:id="rId23"/>
    <p:sldId id="350" r:id="rId24"/>
    <p:sldId id="415" r:id="rId25"/>
    <p:sldId id="418" r:id="rId26"/>
    <p:sldId id="351" r:id="rId27"/>
    <p:sldId id="352" r:id="rId28"/>
    <p:sldId id="419" r:id="rId29"/>
    <p:sldId id="420" r:id="rId30"/>
    <p:sldId id="421" r:id="rId31"/>
    <p:sldId id="436" r:id="rId32"/>
    <p:sldId id="422" r:id="rId33"/>
    <p:sldId id="353" r:id="rId34"/>
    <p:sldId id="424" r:id="rId35"/>
    <p:sldId id="435" r:id="rId36"/>
    <p:sldId id="430" r:id="rId37"/>
  </p:sldIdLst>
  <p:sldSz cx="12179300" cy="9134475" type="ledger"/>
  <p:notesSz cx="6858000" cy="9144000"/>
  <p:defaultTextStyle>
    <a:defPPr>
      <a:defRPr lang="ar-SA"/>
    </a:defPPr>
    <a:lvl1pPr marL="0" algn="r" defTabSz="1217875" rtl="1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1pPr>
    <a:lvl2pPr marL="608937" algn="r" defTabSz="1217875" rtl="1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2pPr>
    <a:lvl3pPr marL="1217875" algn="r" defTabSz="1217875" rtl="1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3pPr>
    <a:lvl4pPr marL="1826812" algn="r" defTabSz="1217875" rtl="1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4pPr>
    <a:lvl5pPr marL="2435749" algn="r" defTabSz="1217875" rtl="1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5pPr>
    <a:lvl6pPr marL="3044687" algn="r" defTabSz="1217875" rtl="1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6pPr>
    <a:lvl7pPr marL="3653624" algn="r" defTabSz="1217875" rtl="1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7pPr>
    <a:lvl8pPr marL="4262562" algn="r" defTabSz="1217875" rtl="1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8pPr>
    <a:lvl9pPr marL="4871500" algn="r" defTabSz="1217875" rtl="1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77">
          <p15:clr>
            <a:srgbClr val="A4A3A4"/>
          </p15:clr>
        </p15:guide>
        <p15:guide id="2" pos="38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9B9B"/>
    <a:srgbClr val="E8F0B6"/>
    <a:srgbClr val="E8F0E0"/>
    <a:srgbClr val="459CB4"/>
    <a:srgbClr val="386F37"/>
    <a:srgbClr val="C5E0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8676" autoAdjust="0"/>
    <p:restoredTop sz="93716" autoAdjust="0"/>
  </p:normalViewPr>
  <p:slideViewPr>
    <p:cSldViewPr snapToGrid="0">
      <p:cViewPr varScale="1">
        <p:scale>
          <a:sx n="64" d="100"/>
          <a:sy n="64" d="100"/>
        </p:scale>
        <p:origin x="1134" y="84"/>
      </p:cViewPr>
      <p:guideLst>
        <p:guide orient="horz" pos="2877"/>
        <p:guide pos="383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8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526282B-CEFF-4653-B89B-8AAD28B71123}" type="datetimeFigureOut">
              <a:rPr lang="ar-SA" smtClean="0"/>
              <a:t>30/07/1447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6278240-297E-4151-B2B8-DAA7CA39731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2529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1217875" rtl="1" eaLnBrk="1" latinLnBrk="0" hangingPunct="1">
      <a:defRPr sz="1599" kern="1200">
        <a:solidFill>
          <a:schemeClr val="tx1"/>
        </a:solidFill>
        <a:latin typeface="+mn-lt"/>
        <a:ea typeface="+mn-ea"/>
        <a:cs typeface="+mn-cs"/>
      </a:defRPr>
    </a:lvl1pPr>
    <a:lvl2pPr marL="608937" algn="r" defTabSz="1217875" rtl="1" eaLnBrk="1" latinLnBrk="0" hangingPunct="1">
      <a:defRPr sz="1599" kern="1200">
        <a:solidFill>
          <a:schemeClr val="tx1"/>
        </a:solidFill>
        <a:latin typeface="+mn-lt"/>
        <a:ea typeface="+mn-ea"/>
        <a:cs typeface="+mn-cs"/>
      </a:defRPr>
    </a:lvl2pPr>
    <a:lvl3pPr marL="1217875" algn="r" defTabSz="1217875" rtl="1" eaLnBrk="1" latinLnBrk="0" hangingPunct="1">
      <a:defRPr sz="1599" kern="1200">
        <a:solidFill>
          <a:schemeClr val="tx1"/>
        </a:solidFill>
        <a:latin typeface="+mn-lt"/>
        <a:ea typeface="+mn-ea"/>
        <a:cs typeface="+mn-cs"/>
      </a:defRPr>
    </a:lvl3pPr>
    <a:lvl4pPr marL="1826812" algn="r" defTabSz="1217875" rtl="1" eaLnBrk="1" latinLnBrk="0" hangingPunct="1">
      <a:defRPr sz="1599" kern="1200">
        <a:solidFill>
          <a:schemeClr val="tx1"/>
        </a:solidFill>
        <a:latin typeface="+mn-lt"/>
        <a:ea typeface="+mn-ea"/>
        <a:cs typeface="+mn-cs"/>
      </a:defRPr>
    </a:lvl4pPr>
    <a:lvl5pPr marL="2435749" algn="r" defTabSz="1217875" rtl="1" eaLnBrk="1" latinLnBrk="0" hangingPunct="1">
      <a:defRPr sz="1599" kern="1200">
        <a:solidFill>
          <a:schemeClr val="tx1"/>
        </a:solidFill>
        <a:latin typeface="+mn-lt"/>
        <a:ea typeface="+mn-ea"/>
        <a:cs typeface="+mn-cs"/>
      </a:defRPr>
    </a:lvl5pPr>
    <a:lvl6pPr marL="3044687" algn="r" defTabSz="1217875" rtl="1" eaLnBrk="1" latinLnBrk="0" hangingPunct="1">
      <a:defRPr sz="1599" kern="1200">
        <a:solidFill>
          <a:schemeClr val="tx1"/>
        </a:solidFill>
        <a:latin typeface="+mn-lt"/>
        <a:ea typeface="+mn-ea"/>
        <a:cs typeface="+mn-cs"/>
      </a:defRPr>
    </a:lvl6pPr>
    <a:lvl7pPr marL="3653624" algn="r" defTabSz="1217875" rtl="1" eaLnBrk="1" latinLnBrk="0" hangingPunct="1">
      <a:defRPr sz="1599" kern="1200">
        <a:solidFill>
          <a:schemeClr val="tx1"/>
        </a:solidFill>
        <a:latin typeface="+mn-lt"/>
        <a:ea typeface="+mn-ea"/>
        <a:cs typeface="+mn-cs"/>
      </a:defRPr>
    </a:lvl7pPr>
    <a:lvl8pPr marL="4262562" algn="r" defTabSz="1217875" rtl="1" eaLnBrk="1" latinLnBrk="0" hangingPunct="1">
      <a:defRPr sz="1599" kern="1200">
        <a:solidFill>
          <a:schemeClr val="tx1"/>
        </a:solidFill>
        <a:latin typeface="+mn-lt"/>
        <a:ea typeface="+mn-ea"/>
        <a:cs typeface="+mn-cs"/>
      </a:defRPr>
    </a:lvl8pPr>
    <a:lvl9pPr marL="4871500" algn="r" defTabSz="1217875" rtl="1" eaLnBrk="1" latinLnBrk="0" hangingPunct="1">
      <a:defRPr sz="15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3448" y="1494925"/>
            <a:ext cx="10352405" cy="3180151"/>
          </a:xfrm>
        </p:spPr>
        <p:txBody>
          <a:bodyPr anchor="b"/>
          <a:lstStyle>
            <a:lvl1pPr algn="ctr">
              <a:defRPr sz="79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4797715"/>
            <a:ext cx="9134475" cy="2205383"/>
          </a:xfrm>
        </p:spPr>
        <p:txBody>
          <a:bodyPr/>
          <a:lstStyle>
            <a:lvl1pPr marL="0" indent="0" algn="ctr">
              <a:buNone/>
              <a:defRPr sz="3197"/>
            </a:lvl1pPr>
            <a:lvl2pPr marL="608945" indent="0" algn="ctr">
              <a:buNone/>
              <a:defRPr sz="2664"/>
            </a:lvl2pPr>
            <a:lvl3pPr marL="1217889" indent="0" algn="ctr">
              <a:buNone/>
              <a:defRPr sz="2397"/>
            </a:lvl3pPr>
            <a:lvl4pPr marL="1826834" indent="0" algn="ctr">
              <a:buNone/>
              <a:defRPr sz="2131"/>
            </a:lvl4pPr>
            <a:lvl5pPr marL="2435779" indent="0" algn="ctr">
              <a:buNone/>
              <a:defRPr sz="2131"/>
            </a:lvl5pPr>
            <a:lvl6pPr marL="3044723" indent="0" algn="ctr">
              <a:buNone/>
              <a:defRPr sz="2131"/>
            </a:lvl6pPr>
            <a:lvl7pPr marL="3653668" indent="0" algn="ctr">
              <a:buNone/>
              <a:defRPr sz="2131"/>
            </a:lvl7pPr>
            <a:lvl8pPr marL="4262613" indent="0" algn="ctr">
              <a:buNone/>
              <a:defRPr sz="2131"/>
            </a:lvl8pPr>
            <a:lvl9pPr marL="4871557" indent="0" algn="ctr">
              <a:buNone/>
              <a:defRPr sz="213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C0216-2A8B-4B43-B35F-145B4510698A}" type="uaqdatetime1">
              <a:rPr lang="ar-SA" smtClean="0"/>
              <a:t>29/07/1447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D82C-3A18-486A-A613-1F4335C133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634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424EC-094A-4B01-9760-4FAA09386F4E}" type="uaqdatetime1">
              <a:rPr lang="ar-SA" smtClean="0"/>
              <a:t>29/07/1447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D82C-3A18-486A-A613-1F4335C133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0922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5812" y="486326"/>
            <a:ext cx="2626162" cy="77410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328" y="486326"/>
            <a:ext cx="7726243" cy="77410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28B40-A585-4476-9BC3-2B60A0DBEBF1}" type="uaqdatetime1">
              <a:rPr lang="ar-SA" smtClean="0"/>
              <a:t>29/07/1447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D82C-3A18-486A-A613-1F4335C133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0585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494925"/>
            <a:ext cx="9134475" cy="3180151"/>
          </a:xfrm>
        </p:spPr>
        <p:txBody>
          <a:bodyPr anchor="b"/>
          <a:lstStyle>
            <a:lvl1pPr algn="ctr">
              <a:defRPr sz="599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4797715"/>
            <a:ext cx="9134475" cy="2205383"/>
          </a:xfrm>
        </p:spPr>
        <p:txBody>
          <a:bodyPr/>
          <a:lstStyle>
            <a:lvl1pPr marL="0" indent="0" algn="ctr">
              <a:buNone/>
              <a:defRPr sz="2398"/>
            </a:lvl1pPr>
            <a:lvl2pPr marL="456743" indent="0" algn="ctr">
              <a:buNone/>
              <a:defRPr sz="1998"/>
            </a:lvl2pPr>
            <a:lvl3pPr marL="913486" indent="0" algn="ctr">
              <a:buNone/>
              <a:defRPr sz="1798"/>
            </a:lvl3pPr>
            <a:lvl4pPr marL="1370228" indent="0" algn="ctr">
              <a:buNone/>
              <a:defRPr sz="1598"/>
            </a:lvl4pPr>
            <a:lvl5pPr marL="1826971" indent="0" algn="ctr">
              <a:buNone/>
              <a:defRPr sz="1598"/>
            </a:lvl5pPr>
            <a:lvl6pPr marL="2283714" indent="0" algn="ctr">
              <a:buNone/>
              <a:defRPr sz="1598"/>
            </a:lvl6pPr>
            <a:lvl7pPr marL="2740457" indent="0" algn="ctr">
              <a:buNone/>
              <a:defRPr sz="1598"/>
            </a:lvl7pPr>
            <a:lvl8pPr marL="3197200" indent="0" algn="ctr">
              <a:buNone/>
              <a:defRPr sz="1598"/>
            </a:lvl8pPr>
            <a:lvl9pPr marL="3653942" indent="0" algn="ctr">
              <a:buNone/>
              <a:defRPr sz="1598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66F5-5466-4085-8837-42CECF14F870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150FE-25BD-4F69-BD91-D18ADCCC2FC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450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66F5-5466-4085-8837-42CECF14F870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150FE-25BD-4F69-BD91-D18ADCCC2FC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1803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984" y="2277277"/>
            <a:ext cx="10504646" cy="3799687"/>
          </a:xfrm>
        </p:spPr>
        <p:txBody>
          <a:bodyPr anchor="b"/>
          <a:lstStyle>
            <a:lvl1pPr>
              <a:defRPr sz="599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984" y="6112910"/>
            <a:ext cx="10504646" cy="1998166"/>
          </a:xfrm>
        </p:spPr>
        <p:txBody>
          <a:bodyPr/>
          <a:lstStyle>
            <a:lvl1pPr marL="0" indent="0">
              <a:buNone/>
              <a:defRPr sz="2398">
                <a:solidFill>
                  <a:schemeClr val="tx1">
                    <a:tint val="75000"/>
                  </a:schemeClr>
                </a:solidFill>
              </a:defRPr>
            </a:lvl1pPr>
            <a:lvl2pPr marL="456743" indent="0">
              <a:buNone/>
              <a:defRPr sz="1998">
                <a:solidFill>
                  <a:schemeClr val="tx1">
                    <a:tint val="75000"/>
                  </a:schemeClr>
                </a:solidFill>
              </a:defRPr>
            </a:lvl2pPr>
            <a:lvl3pPr marL="913486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3pPr>
            <a:lvl4pPr marL="1370228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4pPr>
            <a:lvl5pPr marL="1826971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5pPr>
            <a:lvl6pPr marL="2283714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6pPr>
            <a:lvl7pPr marL="2740457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7pPr>
            <a:lvl8pPr marL="3197200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8pPr>
            <a:lvl9pPr marL="3653942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66F5-5466-4085-8837-42CECF14F870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150FE-25BD-4F69-BD91-D18ADCCC2FC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56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327" y="2431631"/>
            <a:ext cx="5176203" cy="57957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5770" y="2431631"/>
            <a:ext cx="5176203" cy="57957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66F5-5466-4085-8837-42CECF14F870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150FE-25BD-4F69-BD91-D18ADCCC2FC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4264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486327"/>
            <a:ext cx="10504646" cy="176557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914" y="2239216"/>
            <a:ext cx="5152414" cy="1097405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6743" indent="0">
              <a:buNone/>
              <a:defRPr sz="1998" b="1"/>
            </a:lvl2pPr>
            <a:lvl3pPr marL="913486" indent="0">
              <a:buNone/>
              <a:defRPr sz="1798" b="1"/>
            </a:lvl3pPr>
            <a:lvl4pPr marL="1370228" indent="0">
              <a:buNone/>
              <a:defRPr sz="1598" b="1"/>
            </a:lvl4pPr>
            <a:lvl5pPr marL="1826971" indent="0">
              <a:buNone/>
              <a:defRPr sz="1598" b="1"/>
            </a:lvl5pPr>
            <a:lvl6pPr marL="2283714" indent="0">
              <a:buNone/>
              <a:defRPr sz="1598" b="1"/>
            </a:lvl6pPr>
            <a:lvl7pPr marL="2740457" indent="0">
              <a:buNone/>
              <a:defRPr sz="1598" b="1"/>
            </a:lvl7pPr>
            <a:lvl8pPr marL="3197200" indent="0">
              <a:buNone/>
              <a:defRPr sz="1598" b="1"/>
            </a:lvl8pPr>
            <a:lvl9pPr marL="3653942" indent="0">
              <a:buNone/>
              <a:defRPr sz="15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914" y="3336620"/>
            <a:ext cx="5152414" cy="49076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5771" y="2239216"/>
            <a:ext cx="5177789" cy="1097405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6743" indent="0">
              <a:buNone/>
              <a:defRPr sz="1998" b="1"/>
            </a:lvl2pPr>
            <a:lvl3pPr marL="913486" indent="0">
              <a:buNone/>
              <a:defRPr sz="1798" b="1"/>
            </a:lvl3pPr>
            <a:lvl4pPr marL="1370228" indent="0">
              <a:buNone/>
              <a:defRPr sz="1598" b="1"/>
            </a:lvl4pPr>
            <a:lvl5pPr marL="1826971" indent="0">
              <a:buNone/>
              <a:defRPr sz="1598" b="1"/>
            </a:lvl5pPr>
            <a:lvl6pPr marL="2283714" indent="0">
              <a:buNone/>
              <a:defRPr sz="1598" b="1"/>
            </a:lvl6pPr>
            <a:lvl7pPr marL="2740457" indent="0">
              <a:buNone/>
              <a:defRPr sz="1598" b="1"/>
            </a:lvl7pPr>
            <a:lvl8pPr marL="3197200" indent="0">
              <a:buNone/>
              <a:defRPr sz="1598" b="1"/>
            </a:lvl8pPr>
            <a:lvl9pPr marL="3653942" indent="0">
              <a:buNone/>
              <a:defRPr sz="15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5771" y="3336620"/>
            <a:ext cx="5177789" cy="49076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66F5-5466-4085-8837-42CECF14F870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150FE-25BD-4F69-BD91-D18ADCCC2FC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917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66F5-5466-4085-8837-42CECF14F870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150FE-25BD-4F69-BD91-D18ADCCC2FC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4337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66F5-5466-4085-8837-42CECF14F870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150FE-25BD-4F69-BD91-D18ADCCC2FC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3268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4" y="608965"/>
            <a:ext cx="3928141" cy="2131378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7789" y="1315196"/>
            <a:ext cx="6165771" cy="6491398"/>
          </a:xfrm>
        </p:spPr>
        <p:txBody>
          <a:bodyPr/>
          <a:lstStyle>
            <a:lvl1pPr>
              <a:defRPr sz="3197"/>
            </a:lvl1pPr>
            <a:lvl2pPr>
              <a:defRPr sz="2797"/>
            </a:lvl2pPr>
            <a:lvl3pPr>
              <a:defRPr sz="2398"/>
            </a:lvl3pPr>
            <a:lvl4pPr>
              <a:defRPr sz="1998"/>
            </a:lvl4pPr>
            <a:lvl5pPr>
              <a:defRPr sz="1998"/>
            </a:lvl5pPr>
            <a:lvl6pPr>
              <a:defRPr sz="1998"/>
            </a:lvl6pPr>
            <a:lvl7pPr>
              <a:defRPr sz="1998"/>
            </a:lvl7pPr>
            <a:lvl8pPr>
              <a:defRPr sz="1998"/>
            </a:lvl8pPr>
            <a:lvl9pPr>
              <a:defRPr sz="19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4" y="2740343"/>
            <a:ext cx="3928141" cy="5076823"/>
          </a:xfrm>
        </p:spPr>
        <p:txBody>
          <a:bodyPr/>
          <a:lstStyle>
            <a:lvl1pPr marL="0" indent="0">
              <a:buNone/>
              <a:defRPr sz="1598"/>
            </a:lvl1pPr>
            <a:lvl2pPr marL="456743" indent="0">
              <a:buNone/>
              <a:defRPr sz="1399"/>
            </a:lvl2pPr>
            <a:lvl3pPr marL="913486" indent="0">
              <a:buNone/>
              <a:defRPr sz="1199"/>
            </a:lvl3pPr>
            <a:lvl4pPr marL="1370228" indent="0">
              <a:buNone/>
              <a:defRPr sz="999"/>
            </a:lvl4pPr>
            <a:lvl5pPr marL="1826971" indent="0">
              <a:buNone/>
              <a:defRPr sz="999"/>
            </a:lvl5pPr>
            <a:lvl6pPr marL="2283714" indent="0">
              <a:buNone/>
              <a:defRPr sz="999"/>
            </a:lvl6pPr>
            <a:lvl7pPr marL="2740457" indent="0">
              <a:buNone/>
              <a:defRPr sz="999"/>
            </a:lvl7pPr>
            <a:lvl8pPr marL="3197200" indent="0">
              <a:buNone/>
              <a:defRPr sz="999"/>
            </a:lvl8pPr>
            <a:lvl9pPr marL="3653942" indent="0">
              <a:buNone/>
              <a:defRPr sz="99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66F5-5466-4085-8837-42CECF14F870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150FE-25BD-4F69-BD91-D18ADCCC2FC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915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8FBD-C02D-4552-81C6-EDDDD8B159DB}" type="uaqdatetime1">
              <a:rPr lang="ar-SA" smtClean="0"/>
              <a:t>29/07/1447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D82C-3A18-486A-A613-1F4335C133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41662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4" y="608965"/>
            <a:ext cx="3928141" cy="2131378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77789" y="1315196"/>
            <a:ext cx="6165771" cy="6491398"/>
          </a:xfrm>
        </p:spPr>
        <p:txBody>
          <a:bodyPr/>
          <a:lstStyle>
            <a:lvl1pPr marL="0" indent="0">
              <a:buNone/>
              <a:defRPr sz="3197"/>
            </a:lvl1pPr>
            <a:lvl2pPr marL="456743" indent="0">
              <a:buNone/>
              <a:defRPr sz="2797"/>
            </a:lvl2pPr>
            <a:lvl3pPr marL="913486" indent="0">
              <a:buNone/>
              <a:defRPr sz="2398"/>
            </a:lvl3pPr>
            <a:lvl4pPr marL="1370228" indent="0">
              <a:buNone/>
              <a:defRPr sz="1998"/>
            </a:lvl4pPr>
            <a:lvl5pPr marL="1826971" indent="0">
              <a:buNone/>
              <a:defRPr sz="1998"/>
            </a:lvl5pPr>
            <a:lvl6pPr marL="2283714" indent="0">
              <a:buNone/>
              <a:defRPr sz="1998"/>
            </a:lvl6pPr>
            <a:lvl7pPr marL="2740457" indent="0">
              <a:buNone/>
              <a:defRPr sz="1998"/>
            </a:lvl7pPr>
            <a:lvl8pPr marL="3197200" indent="0">
              <a:buNone/>
              <a:defRPr sz="1998"/>
            </a:lvl8pPr>
            <a:lvl9pPr marL="3653942" indent="0">
              <a:buNone/>
              <a:defRPr sz="1998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4" y="2740343"/>
            <a:ext cx="3928141" cy="5076823"/>
          </a:xfrm>
        </p:spPr>
        <p:txBody>
          <a:bodyPr/>
          <a:lstStyle>
            <a:lvl1pPr marL="0" indent="0">
              <a:buNone/>
              <a:defRPr sz="1598"/>
            </a:lvl1pPr>
            <a:lvl2pPr marL="456743" indent="0">
              <a:buNone/>
              <a:defRPr sz="1399"/>
            </a:lvl2pPr>
            <a:lvl3pPr marL="913486" indent="0">
              <a:buNone/>
              <a:defRPr sz="1199"/>
            </a:lvl3pPr>
            <a:lvl4pPr marL="1370228" indent="0">
              <a:buNone/>
              <a:defRPr sz="999"/>
            </a:lvl4pPr>
            <a:lvl5pPr marL="1826971" indent="0">
              <a:buNone/>
              <a:defRPr sz="999"/>
            </a:lvl5pPr>
            <a:lvl6pPr marL="2283714" indent="0">
              <a:buNone/>
              <a:defRPr sz="999"/>
            </a:lvl6pPr>
            <a:lvl7pPr marL="2740457" indent="0">
              <a:buNone/>
              <a:defRPr sz="999"/>
            </a:lvl7pPr>
            <a:lvl8pPr marL="3197200" indent="0">
              <a:buNone/>
              <a:defRPr sz="999"/>
            </a:lvl8pPr>
            <a:lvl9pPr marL="3653942" indent="0">
              <a:buNone/>
              <a:defRPr sz="99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66F5-5466-4085-8837-42CECF14F870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150FE-25BD-4F69-BD91-D18ADCCC2FC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9951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66F5-5466-4085-8837-42CECF14F870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150FE-25BD-4F69-BD91-D18ADCCC2FC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9948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5811" y="486326"/>
            <a:ext cx="2626162" cy="77410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327" y="486326"/>
            <a:ext cx="7726243" cy="77410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366F5-5466-4085-8837-42CECF14F870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150FE-25BD-4F69-BD91-D18ADCCC2FC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935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984" y="2277278"/>
            <a:ext cx="10504646" cy="3799687"/>
          </a:xfrm>
        </p:spPr>
        <p:txBody>
          <a:bodyPr anchor="b"/>
          <a:lstStyle>
            <a:lvl1pPr>
              <a:defRPr sz="79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984" y="6112912"/>
            <a:ext cx="10504646" cy="1998166"/>
          </a:xfrm>
        </p:spPr>
        <p:txBody>
          <a:bodyPr/>
          <a:lstStyle>
            <a:lvl1pPr marL="0" indent="0">
              <a:buNone/>
              <a:defRPr sz="3197">
                <a:solidFill>
                  <a:schemeClr val="tx1"/>
                </a:solidFill>
              </a:defRPr>
            </a:lvl1pPr>
            <a:lvl2pPr marL="608945" indent="0">
              <a:buNone/>
              <a:defRPr sz="2664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397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3BEC3-938C-411A-B523-3A213419ED84}" type="uaqdatetime1">
              <a:rPr lang="ar-SA" smtClean="0"/>
              <a:t>29/07/1447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D82C-3A18-486A-A613-1F4335C133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387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327" y="2431631"/>
            <a:ext cx="5176203" cy="57957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5770" y="2431631"/>
            <a:ext cx="5176203" cy="57957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288CD-5631-450D-9367-1B3484DFE401}" type="uaqdatetime1">
              <a:rPr lang="ar-SA" smtClean="0"/>
              <a:t>29/07/1447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D82C-3A18-486A-A613-1F4335C133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279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486328"/>
            <a:ext cx="10504646" cy="17655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915" y="2239216"/>
            <a:ext cx="5152414" cy="1097405"/>
          </a:xfrm>
        </p:spPr>
        <p:txBody>
          <a:bodyPr anchor="b"/>
          <a:lstStyle>
            <a:lvl1pPr marL="0" indent="0">
              <a:buNone/>
              <a:defRPr sz="3197" b="1"/>
            </a:lvl1pPr>
            <a:lvl2pPr marL="608945" indent="0">
              <a:buNone/>
              <a:defRPr sz="2664" b="1"/>
            </a:lvl2pPr>
            <a:lvl3pPr marL="1217889" indent="0">
              <a:buNone/>
              <a:defRPr sz="2397" b="1"/>
            </a:lvl3pPr>
            <a:lvl4pPr marL="1826834" indent="0">
              <a:buNone/>
              <a:defRPr sz="2131" b="1"/>
            </a:lvl4pPr>
            <a:lvl5pPr marL="2435779" indent="0">
              <a:buNone/>
              <a:defRPr sz="2131" b="1"/>
            </a:lvl5pPr>
            <a:lvl6pPr marL="3044723" indent="0">
              <a:buNone/>
              <a:defRPr sz="2131" b="1"/>
            </a:lvl6pPr>
            <a:lvl7pPr marL="3653668" indent="0">
              <a:buNone/>
              <a:defRPr sz="2131" b="1"/>
            </a:lvl7pPr>
            <a:lvl8pPr marL="4262613" indent="0">
              <a:buNone/>
              <a:defRPr sz="2131" b="1"/>
            </a:lvl8pPr>
            <a:lvl9pPr marL="4871557" indent="0">
              <a:buNone/>
              <a:defRPr sz="213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915" y="3336620"/>
            <a:ext cx="5152414" cy="49076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5771" y="2239216"/>
            <a:ext cx="5177789" cy="1097405"/>
          </a:xfrm>
        </p:spPr>
        <p:txBody>
          <a:bodyPr anchor="b"/>
          <a:lstStyle>
            <a:lvl1pPr marL="0" indent="0">
              <a:buNone/>
              <a:defRPr sz="3197" b="1"/>
            </a:lvl1pPr>
            <a:lvl2pPr marL="608945" indent="0">
              <a:buNone/>
              <a:defRPr sz="2664" b="1"/>
            </a:lvl2pPr>
            <a:lvl3pPr marL="1217889" indent="0">
              <a:buNone/>
              <a:defRPr sz="2397" b="1"/>
            </a:lvl3pPr>
            <a:lvl4pPr marL="1826834" indent="0">
              <a:buNone/>
              <a:defRPr sz="2131" b="1"/>
            </a:lvl4pPr>
            <a:lvl5pPr marL="2435779" indent="0">
              <a:buNone/>
              <a:defRPr sz="2131" b="1"/>
            </a:lvl5pPr>
            <a:lvl6pPr marL="3044723" indent="0">
              <a:buNone/>
              <a:defRPr sz="2131" b="1"/>
            </a:lvl6pPr>
            <a:lvl7pPr marL="3653668" indent="0">
              <a:buNone/>
              <a:defRPr sz="2131" b="1"/>
            </a:lvl7pPr>
            <a:lvl8pPr marL="4262613" indent="0">
              <a:buNone/>
              <a:defRPr sz="2131" b="1"/>
            </a:lvl8pPr>
            <a:lvl9pPr marL="4871557" indent="0">
              <a:buNone/>
              <a:defRPr sz="213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5771" y="3336620"/>
            <a:ext cx="5177789" cy="49076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DF931-DE34-4663-B8B6-09AFD66132DB}" type="uaqdatetime1">
              <a:rPr lang="ar-SA" smtClean="0"/>
              <a:t>29/07/1447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D82C-3A18-486A-A613-1F4335C133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0875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5625-531A-49D2-A7D0-01E5BB0C24BA}" type="uaqdatetime1">
              <a:rPr lang="ar-SA" smtClean="0"/>
              <a:t>29/07/1447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D82C-3A18-486A-A613-1F4335C133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0219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839749" y="8669866"/>
            <a:ext cx="499802" cy="464609"/>
          </a:xfrm>
          <a:ln>
            <a:solidFill>
              <a:srgbClr val="002060"/>
            </a:solidFill>
          </a:ln>
        </p:spPr>
        <p:txBody>
          <a:bodyPr/>
          <a:lstStyle>
            <a:lvl1pPr algn="ctr">
              <a:defRPr b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2EEED82C-3A18-486A-A613-1F4335C133B3}" type="slidenum">
              <a:rPr lang="ar-SA" smtClean="0"/>
              <a:pPr/>
              <a:t>‹#›</a:t>
            </a:fld>
            <a:endParaRPr lang="ar-SA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571" y="-1598"/>
            <a:ext cx="5279923" cy="1285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28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608965"/>
            <a:ext cx="3928141" cy="2131378"/>
          </a:xfrm>
        </p:spPr>
        <p:txBody>
          <a:bodyPr anchor="b"/>
          <a:lstStyle>
            <a:lvl1pPr>
              <a:defRPr sz="426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7789" y="1315197"/>
            <a:ext cx="6165771" cy="6491398"/>
          </a:xfrm>
        </p:spPr>
        <p:txBody>
          <a:bodyPr/>
          <a:lstStyle>
            <a:lvl1pPr>
              <a:defRPr sz="4262"/>
            </a:lvl1pPr>
            <a:lvl2pPr>
              <a:defRPr sz="3729"/>
            </a:lvl2pPr>
            <a:lvl3pPr>
              <a:defRPr sz="3197"/>
            </a:lvl3pPr>
            <a:lvl4pPr>
              <a:defRPr sz="2664"/>
            </a:lvl4pPr>
            <a:lvl5pPr>
              <a:defRPr sz="2664"/>
            </a:lvl5pPr>
            <a:lvl6pPr>
              <a:defRPr sz="2664"/>
            </a:lvl6pPr>
            <a:lvl7pPr>
              <a:defRPr sz="2664"/>
            </a:lvl7pPr>
            <a:lvl8pPr>
              <a:defRPr sz="2664"/>
            </a:lvl8pPr>
            <a:lvl9pPr>
              <a:defRPr sz="26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3" y="2740343"/>
            <a:ext cx="3928141" cy="5076823"/>
          </a:xfrm>
        </p:spPr>
        <p:txBody>
          <a:bodyPr/>
          <a:lstStyle>
            <a:lvl1pPr marL="0" indent="0">
              <a:buNone/>
              <a:defRPr sz="2131"/>
            </a:lvl1pPr>
            <a:lvl2pPr marL="608945" indent="0">
              <a:buNone/>
              <a:defRPr sz="1865"/>
            </a:lvl2pPr>
            <a:lvl3pPr marL="1217889" indent="0">
              <a:buNone/>
              <a:defRPr sz="1598"/>
            </a:lvl3pPr>
            <a:lvl4pPr marL="1826834" indent="0">
              <a:buNone/>
              <a:defRPr sz="1332"/>
            </a:lvl4pPr>
            <a:lvl5pPr marL="2435779" indent="0">
              <a:buNone/>
              <a:defRPr sz="1332"/>
            </a:lvl5pPr>
            <a:lvl6pPr marL="3044723" indent="0">
              <a:buNone/>
              <a:defRPr sz="1332"/>
            </a:lvl6pPr>
            <a:lvl7pPr marL="3653668" indent="0">
              <a:buNone/>
              <a:defRPr sz="1332"/>
            </a:lvl7pPr>
            <a:lvl8pPr marL="4262613" indent="0">
              <a:buNone/>
              <a:defRPr sz="1332"/>
            </a:lvl8pPr>
            <a:lvl9pPr marL="4871557" indent="0">
              <a:buNone/>
              <a:defRPr sz="133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2C135-7BE5-48DE-856F-550D08C098DA}" type="uaqdatetime1">
              <a:rPr lang="ar-SA" smtClean="0"/>
              <a:t>29/07/1447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D82C-3A18-486A-A613-1F4335C133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78694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608965"/>
            <a:ext cx="3928141" cy="2131378"/>
          </a:xfrm>
        </p:spPr>
        <p:txBody>
          <a:bodyPr anchor="b"/>
          <a:lstStyle>
            <a:lvl1pPr>
              <a:defRPr sz="426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77789" y="1315197"/>
            <a:ext cx="6165771" cy="6491398"/>
          </a:xfrm>
        </p:spPr>
        <p:txBody>
          <a:bodyPr anchor="t"/>
          <a:lstStyle>
            <a:lvl1pPr marL="0" indent="0">
              <a:buNone/>
              <a:defRPr sz="4262"/>
            </a:lvl1pPr>
            <a:lvl2pPr marL="608945" indent="0">
              <a:buNone/>
              <a:defRPr sz="3729"/>
            </a:lvl2pPr>
            <a:lvl3pPr marL="1217889" indent="0">
              <a:buNone/>
              <a:defRPr sz="3197"/>
            </a:lvl3pPr>
            <a:lvl4pPr marL="1826834" indent="0">
              <a:buNone/>
              <a:defRPr sz="2664"/>
            </a:lvl4pPr>
            <a:lvl5pPr marL="2435779" indent="0">
              <a:buNone/>
              <a:defRPr sz="2664"/>
            </a:lvl5pPr>
            <a:lvl6pPr marL="3044723" indent="0">
              <a:buNone/>
              <a:defRPr sz="2664"/>
            </a:lvl6pPr>
            <a:lvl7pPr marL="3653668" indent="0">
              <a:buNone/>
              <a:defRPr sz="2664"/>
            </a:lvl7pPr>
            <a:lvl8pPr marL="4262613" indent="0">
              <a:buNone/>
              <a:defRPr sz="2664"/>
            </a:lvl8pPr>
            <a:lvl9pPr marL="4871557" indent="0">
              <a:buNone/>
              <a:defRPr sz="266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3" y="2740343"/>
            <a:ext cx="3928141" cy="5076823"/>
          </a:xfrm>
        </p:spPr>
        <p:txBody>
          <a:bodyPr/>
          <a:lstStyle>
            <a:lvl1pPr marL="0" indent="0">
              <a:buNone/>
              <a:defRPr sz="2131"/>
            </a:lvl1pPr>
            <a:lvl2pPr marL="608945" indent="0">
              <a:buNone/>
              <a:defRPr sz="1865"/>
            </a:lvl2pPr>
            <a:lvl3pPr marL="1217889" indent="0">
              <a:buNone/>
              <a:defRPr sz="1598"/>
            </a:lvl3pPr>
            <a:lvl4pPr marL="1826834" indent="0">
              <a:buNone/>
              <a:defRPr sz="1332"/>
            </a:lvl4pPr>
            <a:lvl5pPr marL="2435779" indent="0">
              <a:buNone/>
              <a:defRPr sz="1332"/>
            </a:lvl5pPr>
            <a:lvl6pPr marL="3044723" indent="0">
              <a:buNone/>
              <a:defRPr sz="1332"/>
            </a:lvl6pPr>
            <a:lvl7pPr marL="3653668" indent="0">
              <a:buNone/>
              <a:defRPr sz="1332"/>
            </a:lvl7pPr>
            <a:lvl8pPr marL="4262613" indent="0">
              <a:buNone/>
              <a:defRPr sz="1332"/>
            </a:lvl8pPr>
            <a:lvl9pPr marL="4871557" indent="0">
              <a:buNone/>
              <a:defRPr sz="133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97EF-C3A0-4A1E-AA1C-179327E1C374}" type="uaqdatetime1">
              <a:rPr lang="ar-SA" smtClean="0"/>
              <a:t>29/07/1447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D82C-3A18-486A-A613-1F4335C133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9321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327" y="486328"/>
            <a:ext cx="10504646" cy="1765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327" y="2431631"/>
            <a:ext cx="10504646" cy="5795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327" y="8466307"/>
            <a:ext cx="2740343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8E620-7A83-4608-B4A8-297D2E1471F4}" type="uaqdatetime1">
              <a:rPr lang="ar-SA" smtClean="0"/>
              <a:t>29/07/1447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4393" y="8466307"/>
            <a:ext cx="4110514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1630" y="8466307"/>
            <a:ext cx="2740343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ED82C-3A18-486A-A613-1F4335C133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8493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1217889" rtl="1" eaLnBrk="1" latinLnBrk="0" hangingPunct="1">
        <a:lnSpc>
          <a:spcPct val="90000"/>
        </a:lnSpc>
        <a:spcBef>
          <a:spcPct val="0"/>
        </a:spcBef>
        <a:buNone/>
        <a:defRPr sz="5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472" indent="-304472" algn="r" defTabSz="1217889" rtl="1" eaLnBrk="1" latinLnBrk="0" hangingPunct="1">
        <a:lnSpc>
          <a:spcPct val="90000"/>
        </a:lnSpc>
        <a:spcBef>
          <a:spcPts val="1332"/>
        </a:spcBef>
        <a:buFont typeface="Arial" panose="020B0604020202020204" pitchFamily="34" charset="0"/>
        <a:buChar char="•"/>
        <a:defRPr sz="3729" kern="1200">
          <a:solidFill>
            <a:schemeClr val="tx1"/>
          </a:solidFill>
          <a:latin typeface="+mn-lt"/>
          <a:ea typeface="+mn-ea"/>
          <a:cs typeface="+mn-cs"/>
        </a:defRPr>
      </a:lvl1pPr>
      <a:lvl2pPr marL="913417" indent="-304472" algn="r" defTabSz="1217889" rtl="1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3197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r" defTabSz="1217889" rtl="1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664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r" defTabSz="1217889" rtl="1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r" defTabSz="1217889" rtl="1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r" defTabSz="1217889" rtl="1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r" defTabSz="1217889" rtl="1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r" defTabSz="1217889" rtl="1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r" defTabSz="1217889" rtl="1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217889" rtl="1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r" defTabSz="1217889" rtl="1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r" defTabSz="1217889" rtl="1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r" defTabSz="1217889" rtl="1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r" defTabSz="1217889" rtl="1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r" defTabSz="1217889" rtl="1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r" defTabSz="1217889" rtl="1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r" defTabSz="1217889" rtl="1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r" defTabSz="1217889" rtl="1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327" y="486327"/>
            <a:ext cx="10504646" cy="1765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327" y="2431631"/>
            <a:ext cx="10504646" cy="5795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327" y="8466306"/>
            <a:ext cx="2740343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366F5-5466-4085-8837-42CECF14F870}" type="datetimeFigureOut">
              <a:rPr lang="en-US" smtClean="0"/>
              <a:pPr/>
              <a:t>1/18/2026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4393" y="8466306"/>
            <a:ext cx="4110514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1630" y="8466306"/>
            <a:ext cx="2740343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150FE-25BD-4F69-BD91-D18ADCCC2FC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382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3486" rtl="0" eaLnBrk="1" latinLnBrk="0" hangingPunct="1">
        <a:lnSpc>
          <a:spcPct val="90000"/>
        </a:lnSpc>
        <a:spcBef>
          <a:spcPct val="0"/>
        </a:spcBef>
        <a:buNone/>
        <a:defRPr sz="43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71" indent="-228371" algn="l" defTabSz="913486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797" kern="1200">
          <a:solidFill>
            <a:schemeClr val="tx1"/>
          </a:solidFill>
          <a:latin typeface="+mn-lt"/>
          <a:ea typeface="+mn-ea"/>
          <a:cs typeface="+mn-cs"/>
        </a:defRPr>
      </a:lvl1pPr>
      <a:lvl2pPr marL="685114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8" kern="1200">
          <a:solidFill>
            <a:schemeClr val="tx1"/>
          </a:solidFill>
          <a:latin typeface="+mn-lt"/>
          <a:ea typeface="+mn-ea"/>
          <a:cs typeface="+mn-cs"/>
        </a:defRPr>
      </a:lvl2pPr>
      <a:lvl3pPr marL="1141857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3pPr>
      <a:lvl4pPr marL="1598600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2055343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512085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968828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425571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882314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6743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3486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228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3714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40457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7200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3942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3446" y="3716307"/>
            <a:ext cx="10352405" cy="1949129"/>
          </a:xfrm>
        </p:spPr>
        <p:txBody>
          <a:bodyPr>
            <a:noAutofit/>
          </a:bodyPr>
          <a:lstStyle/>
          <a:p>
            <a:pPr lvl="0" defTabSz="914400" fontAlgn="base">
              <a:lnSpc>
                <a:spcPct val="100000"/>
              </a:lnSpc>
              <a:spcAft>
                <a:spcPct val="0"/>
              </a:spcAft>
            </a:pPr>
            <a:r>
              <a:rPr lang="ar-SA" sz="7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  <a:t>القدرات اللفظي</a:t>
            </a:r>
            <a:br>
              <a:rPr lang="ar-SA" sz="7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</a:br>
            <a:r>
              <a:rPr lang="ar-SA" sz="7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  <a:t>الأول الثانوي</a:t>
            </a:r>
            <a:br>
              <a:rPr lang="ar-SA" sz="7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</a:br>
            <a:r>
              <a:rPr lang="ar-SA" sz="7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  <a:t>الفصل الدراسي الثاني</a:t>
            </a:r>
            <a:br>
              <a:rPr lang="ar-SA" sz="7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</a:br>
            <a:r>
              <a:rPr lang="ar-SA" sz="7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  <a:t>1447 هـ - 2026 هـ</a:t>
            </a:r>
          </a:p>
        </p:txBody>
      </p:sp>
      <p:pic>
        <p:nvPicPr>
          <p:cNvPr id="5" name="صورة 9" descr="C:\Documents and Settings\toshiba\Local Settings\Temporary Internet Files\Content.IE5\A3O9BIKX\539552_440370316005549_427798595_n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46608" y="6016752"/>
            <a:ext cx="6777692" cy="249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صورة 1">
            <a:extLst>
              <a:ext uri="{FF2B5EF4-FFF2-40B4-BE49-F238E27FC236}">
                <a16:creationId xmlns:a16="http://schemas.microsoft.com/office/drawing/2014/main" id="{038023E0-01C7-CC02-4792-F054998740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702" y="442086"/>
            <a:ext cx="3768281" cy="12586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C31308B-365F-40FE-521C-39434E67DF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3204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445"/>
          <a:stretch/>
        </p:blipFill>
        <p:spPr>
          <a:xfrm>
            <a:off x="0" y="8400159"/>
            <a:ext cx="12179300" cy="58989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999431" y="2551980"/>
            <a:ext cx="2957199" cy="83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3486" rtl="0">
              <a:defRPr/>
            </a:pPr>
            <a:endParaRPr lang="en-US" sz="4795" dirty="0">
              <a:solidFill>
                <a:srgbClr val="C00000"/>
              </a:solidFill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sp>
        <p:nvSpPr>
          <p:cNvPr id="15" name="Text Box 5">
            <a:extLst>
              <a:ext uri="{FF2B5EF4-FFF2-40B4-BE49-F238E27FC236}">
                <a16:creationId xmlns:a16="http://schemas.microsoft.com/office/drawing/2014/main" id="{CBC9F1F5-A3B4-4EDF-9446-74958A72A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3855" y="6804575"/>
            <a:ext cx="4743862" cy="830131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ج ) غاضب :   تندم </a:t>
            </a: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1CD5194C-C923-40E4-B0E0-FC12DB3C7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70" y="6787689"/>
            <a:ext cx="5100504" cy="830131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د ) سعيد : تحزن</a:t>
            </a:r>
          </a:p>
        </p:txBody>
      </p:sp>
      <p:sp>
        <p:nvSpPr>
          <p:cNvPr id="17" name="Text Box 3">
            <a:extLst>
              <a:ext uri="{FF2B5EF4-FFF2-40B4-BE49-F238E27FC236}">
                <a16:creationId xmlns:a16="http://schemas.microsoft.com/office/drawing/2014/main" id="{D747A592-3855-4B06-BC2C-CBFB218E5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7927" y="3657325"/>
            <a:ext cx="4864189" cy="830227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أ ) حاقد :  تفرح	</a:t>
            </a:r>
          </a:p>
        </p:txBody>
      </p:sp>
      <p:sp>
        <p:nvSpPr>
          <p:cNvPr id="18" name="Text Box 4">
            <a:extLst>
              <a:ext uri="{FF2B5EF4-FFF2-40B4-BE49-F238E27FC236}">
                <a16:creationId xmlns:a16="http://schemas.microsoft.com/office/drawing/2014/main" id="{BCC16DE3-FA2E-45D9-A8E0-9D9093A47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71" y="3610595"/>
            <a:ext cx="5100504" cy="830131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ب ) حزين:   تفرح</a:t>
            </a:r>
          </a:p>
        </p:txBody>
      </p:sp>
      <p:sp>
        <p:nvSpPr>
          <p:cNvPr id="19" name="Oval 9">
            <a:extLst>
              <a:ext uri="{FF2B5EF4-FFF2-40B4-BE49-F238E27FC236}">
                <a16:creationId xmlns:a16="http://schemas.microsoft.com/office/drawing/2014/main" id="{9308C05B-FA09-4B09-8F40-BEC9436A8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3855" y="6267105"/>
            <a:ext cx="1509726" cy="935649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defTabSz="913486" eaLnBrk="1" hangingPunct="1">
              <a:defRPr/>
            </a:pPr>
            <a:r>
              <a:rPr lang="ar-SA" sz="5395" b="1" kern="0" dirty="0">
                <a:solidFill>
                  <a:srgbClr val="FFFFFF"/>
                </a:solidFill>
              </a:rPr>
              <a:t>√</a:t>
            </a:r>
            <a:endParaRPr lang="ar-SA" sz="5395" b="1" kern="0" dirty="0">
              <a:solidFill>
                <a:srgbClr val="FFFFFF"/>
              </a:solidFill>
              <a:cs typeface="Tahoma" panose="020B0604030504040204" pitchFamily="34" charset="0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5CBD2BF3-B46A-45B7-B7A3-4B50A6AA8CEB}"/>
              </a:ext>
            </a:extLst>
          </p:cNvPr>
          <p:cNvSpPr txBox="1"/>
          <p:nvPr/>
        </p:nvSpPr>
        <p:spPr>
          <a:xfrm>
            <a:off x="119862" y="514660"/>
            <a:ext cx="11939575" cy="830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3486" rtl="0"/>
            <a:r>
              <a:rPr lang="ar-SA" sz="4795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6 -  تكلَّمْ وأنتَ ...... ستقولُ كلامًا ..... عليه.</a:t>
            </a:r>
          </a:p>
        </p:txBody>
      </p:sp>
    </p:spTree>
    <p:extLst>
      <p:ext uri="{BB962C8B-B14F-4D97-AF65-F5344CB8AC3E}">
        <p14:creationId xmlns:p14="http://schemas.microsoft.com/office/powerpoint/2010/main" val="35556086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445"/>
          <a:stretch/>
        </p:blipFill>
        <p:spPr>
          <a:xfrm>
            <a:off x="0" y="8371038"/>
            <a:ext cx="12179300" cy="58989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999431" y="2551980"/>
            <a:ext cx="2957199" cy="83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3486" rtl="0">
              <a:defRPr/>
            </a:pPr>
            <a:endParaRPr lang="en-US" sz="4795" dirty="0">
              <a:solidFill>
                <a:srgbClr val="C00000"/>
              </a:solidFill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sp>
        <p:nvSpPr>
          <p:cNvPr id="15" name="Text Box 5">
            <a:extLst>
              <a:ext uri="{FF2B5EF4-FFF2-40B4-BE49-F238E27FC236}">
                <a16:creationId xmlns:a16="http://schemas.microsoft.com/office/drawing/2014/main" id="{CBC9F1F5-A3B4-4EDF-9446-74958A72A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6646" y="6161654"/>
            <a:ext cx="5411784" cy="830227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ج ) الحاجة :  ابتكار</a:t>
            </a: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1CD5194C-C923-40E4-B0E0-FC12DB3C7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71" y="6161654"/>
            <a:ext cx="5100504" cy="830131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د ) الاكتفاء :  هدْر</a:t>
            </a:r>
          </a:p>
        </p:txBody>
      </p:sp>
      <p:sp>
        <p:nvSpPr>
          <p:cNvPr id="17" name="Text Box 3">
            <a:extLst>
              <a:ext uri="{FF2B5EF4-FFF2-40B4-BE49-F238E27FC236}">
                <a16:creationId xmlns:a16="http://schemas.microsoft.com/office/drawing/2014/main" id="{D747A592-3855-4B06-BC2C-CBFB218E5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4568" y="3657325"/>
            <a:ext cx="4507548" cy="830131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أ ) الرَّخاء:  ازدهار</a:t>
            </a:r>
          </a:p>
        </p:txBody>
      </p:sp>
      <p:sp>
        <p:nvSpPr>
          <p:cNvPr id="18" name="Text Box 4">
            <a:extLst>
              <a:ext uri="{FF2B5EF4-FFF2-40B4-BE49-F238E27FC236}">
                <a16:creationId xmlns:a16="http://schemas.microsoft.com/office/drawing/2014/main" id="{BCC16DE3-FA2E-45D9-A8E0-9D9093A47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71" y="3610595"/>
            <a:ext cx="5100504" cy="830131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ب ) الازدهار :  نقص</a:t>
            </a:r>
          </a:p>
        </p:txBody>
      </p:sp>
      <p:sp>
        <p:nvSpPr>
          <p:cNvPr id="19" name="Oval 9">
            <a:extLst>
              <a:ext uri="{FF2B5EF4-FFF2-40B4-BE49-F238E27FC236}">
                <a16:creationId xmlns:a16="http://schemas.microsoft.com/office/drawing/2014/main" id="{9308C05B-FA09-4B09-8F40-BEC9436A8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4568" y="4072390"/>
            <a:ext cx="1509726" cy="935649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defTabSz="913486" eaLnBrk="1" hangingPunct="1">
              <a:defRPr/>
            </a:pPr>
            <a:r>
              <a:rPr lang="ar-SA" sz="5395" b="1" kern="0" dirty="0">
                <a:solidFill>
                  <a:srgbClr val="FFFFFF"/>
                </a:solidFill>
              </a:rPr>
              <a:t>√</a:t>
            </a:r>
            <a:endParaRPr lang="ar-SA" sz="5395" b="1" kern="0" dirty="0">
              <a:solidFill>
                <a:srgbClr val="FFFFFF"/>
              </a:solidFill>
              <a:cs typeface="Tahoma" panose="020B0604030504040204" pitchFamily="34" charset="0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5CBD2BF3-B46A-45B7-B7A3-4B50A6AA8CEB}"/>
              </a:ext>
            </a:extLst>
          </p:cNvPr>
          <p:cNvSpPr txBox="1"/>
          <p:nvPr/>
        </p:nvSpPr>
        <p:spPr>
          <a:xfrm>
            <a:off x="0" y="777600"/>
            <a:ext cx="11939575" cy="15681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3486" rtl="0"/>
            <a:r>
              <a:rPr lang="ar-SA" sz="4795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7 -  الزِّراعةُ تحقِّقُ ...... ونموَ الإنسانِ والحيوان و....... الصِّناعاتِ الغذائيَّة. </a:t>
            </a:r>
          </a:p>
        </p:txBody>
      </p:sp>
    </p:spTree>
    <p:extLst>
      <p:ext uri="{BB962C8B-B14F-4D97-AF65-F5344CB8AC3E}">
        <p14:creationId xmlns:p14="http://schemas.microsoft.com/office/powerpoint/2010/main" val="19685173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445"/>
          <a:stretch/>
        </p:blipFill>
        <p:spPr>
          <a:xfrm>
            <a:off x="0" y="8371038"/>
            <a:ext cx="12179300" cy="58989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999431" y="2551980"/>
            <a:ext cx="2957199" cy="83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348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795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sp>
        <p:nvSpPr>
          <p:cNvPr id="15" name="Text Box 5">
            <a:extLst>
              <a:ext uri="{FF2B5EF4-FFF2-40B4-BE49-F238E27FC236}">
                <a16:creationId xmlns:a16="http://schemas.microsoft.com/office/drawing/2014/main" id="{CBC9F1F5-A3B4-4EDF-9446-74958A72A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4568" y="6161654"/>
            <a:ext cx="4743862" cy="830131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ج ) العامة :  مأوى</a:t>
            </a:r>
            <a:endParaRPr kumimoji="0" lang="ar-SA" sz="4795" b="1" i="0" u="none" strike="noStrike" kern="1200" cap="none" spc="0" normalizeH="0" baseline="0" noProof="0" dirty="0">
              <a:ln>
                <a:noFill/>
              </a:ln>
              <a:solidFill>
                <a:srgbClr val="005696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1CD5194C-C923-40E4-B0E0-FC12DB3C7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71" y="6161654"/>
            <a:ext cx="5365866" cy="830227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د ) الخاصّة :  مُلْقى</a:t>
            </a:r>
            <a:endParaRPr kumimoji="0" lang="ar-SA" sz="4795" b="1" i="0" u="none" strike="noStrike" kern="1200" cap="none" spc="0" normalizeH="0" baseline="0" noProof="0" dirty="0">
              <a:ln>
                <a:noFill/>
              </a:ln>
              <a:solidFill>
                <a:srgbClr val="005696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17" name="Text Box 3">
            <a:extLst>
              <a:ext uri="{FF2B5EF4-FFF2-40B4-BE49-F238E27FC236}">
                <a16:creationId xmlns:a16="http://schemas.microsoft.com/office/drawing/2014/main" id="{D747A592-3855-4B06-BC2C-CBFB218E5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4568" y="3657325"/>
            <a:ext cx="4507548" cy="1568122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أ ) اليوميَّة :  فرصة	</a:t>
            </a:r>
            <a:endParaRPr kumimoji="0" lang="ar-SA" sz="4795" b="1" i="0" u="none" strike="noStrike" kern="1200" cap="none" spc="0" normalizeH="0" baseline="0" noProof="0" dirty="0">
              <a:ln>
                <a:noFill/>
              </a:ln>
              <a:solidFill>
                <a:srgbClr val="005696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18" name="Text Box 4">
            <a:extLst>
              <a:ext uri="{FF2B5EF4-FFF2-40B4-BE49-F238E27FC236}">
                <a16:creationId xmlns:a16="http://schemas.microsoft.com/office/drawing/2014/main" id="{BCC16DE3-FA2E-45D9-A8E0-9D9093A47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70" y="3610595"/>
            <a:ext cx="5365867" cy="830227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ب ) العمليَّة :   فريسة</a:t>
            </a:r>
            <a:endParaRPr kumimoji="0" lang="ar-SA" sz="4795" b="1" i="0" u="none" strike="noStrike" kern="1200" cap="none" spc="0" normalizeH="0" baseline="0" noProof="0" dirty="0">
              <a:ln>
                <a:noFill/>
              </a:ln>
              <a:solidFill>
                <a:srgbClr val="005696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19" name="Oval 9">
            <a:extLst>
              <a:ext uri="{FF2B5EF4-FFF2-40B4-BE49-F238E27FC236}">
                <a16:creationId xmlns:a16="http://schemas.microsoft.com/office/drawing/2014/main" id="{9308C05B-FA09-4B09-8F40-BEC9436A8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6604" y="3897764"/>
            <a:ext cx="1509726" cy="935649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3486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3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√</a:t>
            </a:r>
            <a:endParaRPr kumimoji="0" lang="ar-SA" sz="5395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5CBD2BF3-B46A-45B7-B7A3-4B50A6AA8CEB}"/>
              </a:ext>
            </a:extLst>
          </p:cNvPr>
          <p:cNvSpPr txBox="1"/>
          <p:nvPr/>
        </p:nvSpPr>
        <p:spPr>
          <a:xfrm>
            <a:off x="-390760" y="432084"/>
            <a:ext cx="1237919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348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8 - التَّردُّدُ مرضٌ منَ الأمراضِ الَّتي تصيبُ حياةَ الشَّخصِ .....، وتشلُّ يدَه وعقلَه، وتتركُهُ ....... للألم.</a:t>
            </a:r>
          </a:p>
        </p:txBody>
      </p:sp>
    </p:spTree>
    <p:extLst>
      <p:ext uri="{BB962C8B-B14F-4D97-AF65-F5344CB8AC3E}">
        <p14:creationId xmlns:p14="http://schemas.microsoft.com/office/powerpoint/2010/main" val="9381564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445"/>
          <a:stretch/>
        </p:blipFill>
        <p:spPr>
          <a:xfrm>
            <a:off x="0" y="8454577"/>
            <a:ext cx="12179300" cy="58989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999431" y="2551980"/>
            <a:ext cx="2957199" cy="83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348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795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sp>
        <p:nvSpPr>
          <p:cNvPr id="15" name="Text Box 5">
            <a:extLst>
              <a:ext uri="{FF2B5EF4-FFF2-40B4-BE49-F238E27FC236}">
                <a16:creationId xmlns:a16="http://schemas.microsoft.com/office/drawing/2014/main" id="{CBC9F1F5-A3B4-4EDF-9446-74958A72A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4569" y="6161654"/>
            <a:ext cx="5323861" cy="830227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ج ) المعاصرة :  المناعة </a:t>
            </a:r>
            <a:endParaRPr kumimoji="0" lang="ar-SA" sz="4795" b="1" i="0" u="none" strike="noStrike" kern="1200" cap="none" spc="0" normalizeH="0" baseline="0" noProof="0" dirty="0">
              <a:ln>
                <a:noFill/>
              </a:ln>
              <a:solidFill>
                <a:srgbClr val="005696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1CD5194C-C923-40E4-B0E0-FC12DB3C7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71" y="6161654"/>
            <a:ext cx="5100504" cy="830131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د ) البحريَّة :  ساعة</a:t>
            </a:r>
            <a:endParaRPr kumimoji="0" lang="ar-SA" sz="4795" b="1" i="0" u="none" strike="noStrike" kern="1200" cap="none" spc="0" normalizeH="0" baseline="0" noProof="0" dirty="0">
              <a:ln>
                <a:noFill/>
              </a:ln>
              <a:solidFill>
                <a:srgbClr val="005696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17" name="Text Box 3">
            <a:extLst>
              <a:ext uri="{FF2B5EF4-FFF2-40B4-BE49-F238E27FC236}">
                <a16:creationId xmlns:a16="http://schemas.microsoft.com/office/drawing/2014/main" id="{D747A592-3855-4B06-BC2C-CBFB218E5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4568" y="4584640"/>
            <a:ext cx="4507548" cy="830131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أ ) القديمة :  رؤية</a:t>
            </a:r>
            <a:endParaRPr kumimoji="0" lang="ar-SA" sz="4795" b="1" i="0" u="none" strike="noStrike" kern="1200" cap="none" spc="0" normalizeH="0" baseline="0" noProof="0" dirty="0">
              <a:ln>
                <a:noFill/>
              </a:ln>
              <a:solidFill>
                <a:srgbClr val="005696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18" name="Text Box 4">
            <a:extLst>
              <a:ext uri="{FF2B5EF4-FFF2-40B4-BE49-F238E27FC236}">
                <a16:creationId xmlns:a16="http://schemas.microsoft.com/office/drawing/2014/main" id="{BCC16DE3-FA2E-45D9-A8E0-9D9093A47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184" y="4438107"/>
            <a:ext cx="5100504" cy="830131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ب ) الطَّبيعيَّة :   حركة</a:t>
            </a:r>
            <a:endParaRPr kumimoji="0" lang="ar-SA" sz="4795" b="1" i="0" u="none" strike="noStrike" kern="1200" cap="none" spc="0" normalizeH="0" baseline="0" noProof="0" dirty="0">
              <a:ln>
                <a:noFill/>
              </a:ln>
              <a:solidFill>
                <a:srgbClr val="005696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19" name="Oval 9">
            <a:extLst>
              <a:ext uri="{FF2B5EF4-FFF2-40B4-BE49-F238E27FC236}">
                <a16:creationId xmlns:a16="http://schemas.microsoft.com/office/drawing/2014/main" id="{9308C05B-FA09-4B09-8F40-BEC9436A8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9650" y="5923033"/>
            <a:ext cx="1509726" cy="935649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3486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3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√</a:t>
            </a:r>
            <a:endParaRPr kumimoji="0" lang="ar-SA" sz="5395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5CBD2BF3-B46A-45B7-B7A3-4B50A6AA8CEB}"/>
              </a:ext>
            </a:extLst>
          </p:cNvPr>
          <p:cNvSpPr txBox="1"/>
          <p:nvPr/>
        </p:nvSpPr>
        <p:spPr>
          <a:xfrm>
            <a:off x="0" y="65198"/>
            <a:ext cx="11939575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348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9 -  كشفتِ الدَّراساتُ ....... أنَّ إلقاءَ المخلَّفاتِ في الماءِ يؤثِّرُ على ....... في الأسماك.</a:t>
            </a:r>
          </a:p>
        </p:txBody>
      </p:sp>
    </p:spTree>
    <p:extLst>
      <p:ext uri="{BB962C8B-B14F-4D97-AF65-F5344CB8AC3E}">
        <p14:creationId xmlns:p14="http://schemas.microsoft.com/office/powerpoint/2010/main" val="19009146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445"/>
          <a:stretch/>
        </p:blipFill>
        <p:spPr>
          <a:xfrm>
            <a:off x="0" y="8371038"/>
            <a:ext cx="12179300" cy="58989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999431" y="2551980"/>
            <a:ext cx="2957199" cy="83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348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795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sp>
        <p:nvSpPr>
          <p:cNvPr id="15" name="Text Box 5">
            <a:extLst>
              <a:ext uri="{FF2B5EF4-FFF2-40B4-BE49-F238E27FC236}">
                <a16:creationId xmlns:a16="http://schemas.microsoft.com/office/drawing/2014/main" id="{CBC9F1F5-A3B4-4EDF-9446-74958A72A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4568" y="6161654"/>
            <a:ext cx="4743862" cy="830131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ج ) تتعلَّم :  ترسب</a:t>
            </a:r>
            <a:endParaRPr kumimoji="0" lang="ar-SA" sz="4795" b="1" i="0" u="none" strike="noStrike" kern="1200" cap="none" spc="0" normalizeH="0" baseline="0" noProof="0" dirty="0">
              <a:ln>
                <a:noFill/>
              </a:ln>
              <a:solidFill>
                <a:srgbClr val="005696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1CD5194C-C923-40E4-B0E0-FC12DB3C7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71" y="6161654"/>
            <a:ext cx="5100504" cy="830131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د ) تجدِّف :  ترمي</a:t>
            </a:r>
            <a:endParaRPr kumimoji="0" lang="ar-SA" sz="4795" b="1" i="0" u="none" strike="noStrike" kern="1200" cap="none" spc="0" normalizeH="0" baseline="0" noProof="0" dirty="0">
              <a:ln>
                <a:noFill/>
              </a:ln>
              <a:solidFill>
                <a:srgbClr val="005696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17" name="Text Box 3">
            <a:extLst>
              <a:ext uri="{FF2B5EF4-FFF2-40B4-BE49-F238E27FC236}">
                <a16:creationId xmlns:a16="http://schemas.microsoft.com/office/drawing/2014/main" id="{D747A592-3855-4B06-BC2C-CBFB218E5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4256" y="4144796"/>
            <a:ext cx="4507548" cy="830131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أ) تتقدَّم :  تتراجع </a:t>
            </a:r>
            <a:endParaRPr kumimoji="0" lang="ar-SA" sz="4795" b="1" i="0" u="none" strike="noStrike" kern="1200" cap="none" spc="0" normalizeH="0" baseline="0" noProof="0" dirty="0">
              <a:ln>
                <a:noFill/>
              </a:ln>
              <a:solidFill>
                <a:srgbClr val="005696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18" name="Text Box 4">
            <a:extLst>
              <a:ext uri="{FF2B5EF4-FFF2-40B4-BE49-F238E27FC236}">
                <a16:creationId xmlns:a16="http://schemas.microsoft.com/office/drawing/2014/main" id="{BCC16DE3-FA2E-45D9-A8E0-9D9093A47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71" y="4226831"/>
            <a:ext cx="5100504" cy="830131"/>
          </a:xfrm>
          <a:prstGeom prst="rect">
            <a:avLst/>
          </a:prstGeom>
          <a:solidFill>
            <a:schemeClr val="bg1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3486" eaLnBrk="1" hangingPunct="1">
              <a:spcBef>
                <a:spcPct val="50000"/>
              </a:spcBef>
              <a:defRPr/>
            </a:pPr>
            <a:r>
              <a:rPr lang="ar-SA" sz="4795" b="1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ب ) تسبح : تغرق</a:t>
            </a:r>
            <a:endParaRPr kumimoji="0" lang="ar-SA" sz="4795" b="1" i="0" u="none" strike="noStrike" kern="1200" cap="none" spc="0" normalizeH="0" baseline="0" noProof="0" dirty="0">
              <a:ln>
                <a:noFill/>
              </a:ln>
              <a:solidFill>
                <a:srgbClr val="005696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19" name="Oval 9">
            <a:extLst>
              <a:ext uri="{FF2B5EF4-FFF2-40B4-BE49-F238E27FC236}">
                <a16:creationId xmlns:a16="http://schemas.microsoft.com/office/drawing/2014/main" id="{9308C05B-FA09-4B09-8F40-BEC9436A8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7772" y="4314576"/>
            <a:ext cx="1509726" cy="935649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3486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395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√</a:t>
            </a:r>
            <a:endParaRPr kumimoji="0" lang="ar-SA" sz="5395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5CBD2BF3-B46A-45B7-B7A3-4B50A6AA8CEB}"/>
              </a:ext>
            </a:extLst>
          </p:cNvPr>
          <p:cNvSpPr txBox="1"/>
          <p:nvPr/>
        </p:nvSpPr>
        <p:spPr>
          <a:xfrm>
            <a:off x="48855" y="428322"/>
            <a:ext cx="1193957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348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10  -التَّعلُّمُ كالسِّباحةِ ضد التَّيار إنْ لمْ .......سوف .......</a:t>
            </a:r>
          </a:p>
        </p:txBody>
      </p:sp>
    </p:spTree>
    <p:extLst>
      <p:ext uri="{BB962C8B-B14F-4D97-AF65-F5344CB8AC3E}">
        <p14:creationId xmlns:p14="http://schemas.microsoft.com/office/powerpoint/2010/main" val="21862715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FA1B7B4-9906-AC24-50CC-7B0685E44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04FF4532-C959-57B5-53FA-180AD0151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5DFEC95D-8D87-582E-8318-261E1B898D91}"/>
              </a:ext>
            </a:extLst>
          </p:cNvPr>
          <p:cNvSpPr txBox="1"/>
          <p:nvPr/>
        </p:nvSpPr>
        <p:spPr>
          <a:xfrm>
            <a:off x="3057954" y="2901231"/>
            <a:ext cx="6913847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ثالثًا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الخطأ </a:t>
            </a:r>
            <a:r>
              <a:rPr kumimoji="0" lang="ar-SA" sz="8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السياقي</a:t>
            </a:r>
            <a:endParaRPr kumimoji="0" lang="ar-SA" sz="8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</p:spTree>
    <p:extLst>
      <p:ext uri="{BB962C8B-B14F-4D97-AF65-F5344CB8AC3E}">
        <p14:creationId xmlns:p14="http://schemas.microsoft.com/office/powerpoint/2010/main" val="27108192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90A0F722-BDE1-EC33-7582-36618DB4C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C37FBE6D-941E-3672-779C-0BE0799989AA}"/>
              </a:ext>
            </a:extLst>
          </p:cNvPr>
          <p:cNvSpPr txBox="1"/>
          <p:nvPr/>
        </p:nvSpPr>
        <p:spPr>
          <a:xfrm>
            <a:off x="-1170535" y="1515124"/>
            <a:ext cx="1285277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4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11 -  </a:t>
            </a:r>
            <a:r>
              <a:rPr lang="ar-SA" sz="5400" b="1" u="sng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الإنسان</a:t>
            </a:r>
            <a:r>
              <a:rPr lang="ar-SA" sz="5400" b="1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 الذي يرى في </a:t>
            </a:r>
            <a:r>
              <a:rPr lang="ar-SA" sz="5400" b="1" u="sng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التفاهات</a:t>
            </a:r>
            <a:r>
              <a:rPr lang="ar-SA" sz="5400" b="1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 إمكانات غير محدودة </a:t>
            </a:r>
          </a:p>
          <a:p>
            <a:pPr algn="r" rtl="1"/>
            <a:r>
              <a:rPr lang="ar-SA" sz="5400" b="1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لذلك فإن </a:t>
            </a:r>
            <a:r>
              <a:rPr lang="ar-SA" sz="5400" b="1" u="sng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الإنجازات تقل.</a:t>
            </a:r>
            <a:endParaRPr lang="en-US" sz="4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C2AE00E3-1A6D-19BA-800A-D33B4F01E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887" y="6395900"/>
            <a:ext cx="4242357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ج ) </a:t>
            </a:r>
            <a:r>
              <a:rPr lang="ar-SA" sz="4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الإنجازات</a:t>
            </a:r>
            <a:endParaRPr kumimoji="0" lang="ar-SA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7E295D66-6720-82F1-35C0-1918C9AB8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72" y="6393828"/>
            <a:ext cx="4248472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 د ) </a:t>
            </a:r>
            <a:r>
              <a:rPr lang="ar-SA" sz="4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تقل</a:t>
            </a:r>
            <a:endParaRPr kumimoji="0" lang="ar-SA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7543B28D-826C-FCA2-F2F0-D496172BE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887" y="3400981"/>
            <a:ext cx="4242355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أ ) </a:t>
            </a:r>
            <a:r>
              <a:rPr lang="ar-SA" sz="4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الإنسان</a:t>
            </a:r>
            <a:endParaRPr kumimoji="0" lang="ar-EG" sz="4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B2F4CD20-FBB8-EAD0-930F-963D74F9F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72" y="3465197"/>
            <a:ext cx="4248472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ب ) </a:t>
            </a:r>
            <a:r>
              <a:rPr lang="ar-SA" sz="4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التفاهات</a:t>
            </a:r>
            <a:endParaRPr kumimoji="0" lang="ar-EG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9" name="Oval 9">
            <a:extLst>
              <a:ext uri="{FF2B5EF4-FFF2-40B4-BE49-F238E27FC236}">
                <a16:creationId xmlns:a16="http://schemas.microsoft.com/office/drawing/2014/main" id="{775FAC22-9CF5-42DF-2CC5-B604B2BEB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7864" y="7021156"/>
            <a:ext cx="1511300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cs typeface="Arial" panose="020B0604020202020204" pitchFamily="34" charset="0"/>
              </a:rPr>
              <a:t>√</a:t>
            </a:r>
            <a:endParaRPr kumimoji="0" lang="ar-SA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37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90A0F722-BDE1-EC33-7582-36618DB4C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C37FBE6D-941E-3672-779C-0BE0799989AA}"/>
              </a:ext>
            </a:extLst>
          </p:cNvPr>
          <p:cNvSpPr txBox="1"/>
          <p:nvPr/>
        </p:nvSpPr>
        <p:spPr>
          <a:xfrm>
            <a:off x="-673477" y="1318198"/>
            <a:ext cx="1285277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54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12 -  </a:t>
            </a:r>
            <a:r>
              <a:rPr lang="ar-SA" sz="5400" b="1" u="heavy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صناعةُ</a:t>
            </a:r>
            <a:r>
              <a:rPr lang="ar-SA" sz="5400" b="1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 ألعابِ </a:t>
            </a:r>
            <a:r>
              <a:rPr lang="ar-SA" sz="5400" b="1" u="heavy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الأطفالِ</a:t>
            </a:r>
            <a:r>
              <a:rPr lang="ar-SA" sz="5400" b="1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 يجبُ أنْ تكونَ </a:t>
            </a:r>
            <a:r>
              <a:rPr lang="ar-SA" sz="5400" b="1" u="heavy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بأدْنى</a:t>
            </a:r>
            <a:r>
              <a:rPr lang="ar-SA" sz="5400" b="1" u="sng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 </a:t>
            </a:r>
            <a:r>
              <a:rPr lang="ar-SA" sz="5400" b="1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مستوى لأنَّها تذهبُ إلى </a:t>
            </a:r>
            <a:r>
              <a:rPr lang="ar-SA" sz="5400" b="1" u="heavy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أناسٍ</a:t>
            </a:r>
            <a:r>
              <a:rPr lang="ar-SA" sz="5400" b="1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 لا يعرفون عيوبَ الصِّناعة.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C2AE00E3-1A6D-19BA-800A-D33B4F01E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887" y="6395900"/>
            <a:ext cx="4242357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ج ) </a:t>
            </a:r>
            <a:r>
              <a:rPr lang="ar-SA" sz="4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بأدنى</a:t>
            </a:r>
            <a:endParaRPr kumimoji="0" lang="ar-SA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7E295D66-6720-82F1-35C0-1918C9AB8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72" y="6393828"/>
            <a:ext cx="4248472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 د ) </a:t>
            </a:r>
            <a:r>
              <a:rPr lang="ar-SA" sz="4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أُناس</a:t>
            </a:r>
            <a:endParaRPr kumimoji="0" lang="ar-SA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7543B28D-826C-FCA2-F2F0-D496172BE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887" y="3400981"/>
            <a:ext cx="4242355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أ ) </a:t>
            </a:r>
            <a:r>
              <a:rPr lang="ar-SA" sz="4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صناعة</a:t>
            </a:r>
            <a:endParaRPr kumimoji="0" lang="ar-EG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B2F4CD20-FBB8-EAD0-930F-963D74F9F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72" y="3465197"/>
            <a:ext cx="4248472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ب ) </a:t>
            </a:r>
            <a:r>
              <a:rPr lang="ar-SA" sz="4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الأطفال</a:t>
            </a:r>
            <a:endParaRPr kumimoji="0" lang="ar-EG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9" name="Oval 9">
            <a:extLst>
              <a:ext uri="{FF2B5EF4-FFF2-40B4-BE49-F238E27FC236}">
                <a16:creationId xmlns:a16="http://schemas.microsoft.com/office/drawing/2014/main" id="{775FAC22-9CF5-42DF-2CC5-B604B2BEB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3559" y="6550913"/>
            <a:ext cx="1511300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√</a:t>
            </a:r>
            <a:endParaRPr kumimoji="0" lang="ar-SA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842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90A0F722-BDE1-EC33-7582-36618DB4C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C37FBE6D-941E-3672-779C-0BE0799989AA}"/>
              </a:ext>
            </a:extLst>
          </p:cNvPr>
          <p:cNvSpPr txBox="1"/>
          <p:nvPr/>
        </p:nvSpPr>
        <p:spPr>
          <a:xfrm>
            <a:off x="-1510804" y="1722989"/>
            <a:ext cx="1285277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4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13 - </a:t>
            </a:r>
            <a:r>
              <a:rPr lang="ar-SA" sz="5400" b="1" dirty="0">
                <a:solidFill>
                  <a:srgbClr val="FF0000"/>
                </a:solidFill>
                <a:effectLst/>
                <a:latin typeface="Akhbar MT" pitchFamily="2" charset="-78"/>
                <a:ea typeface="Times New Roman" panose="02020603050405020304" pitchFamily="18" charset="0"/>
                <a:cs typeface="Akhbar MT" pitchFamily="2" charset="-78"/>
              </a:rPr>
              <a:t>لا يوجدُ </a:t>
            </a:r>
            <a:r>
              <a:rPr lang="ar-SA" sz="5400" b="1" u="sng" dirty="0">
                <a:solidFill>
                  <a:srgbClr val="FF0000"/>
                </a:solidFill>
                <a:effectLst/>
                <a:latin typeface="Akhbar MT" pitchFamily="2" charset="-78"/>
                <a:ea typeface="Times New Roman" panose="02020603050405020304" pitchFamily="18" charset="0"/>
                <a:cs typeface="Akhbar MT" pitchFamily="2" charset="-78"/>
              </a:rPr>
              <a:t>رجلٌ</a:t>
            </a:r>
            <a:r>
              <a:rPr lang="ar-SA" sz="5400" b="1" dirty="0">
                <a:solidFill>
                  <a:srgbClr val="FF0000"/>
                </a:solidFill>
                <a:effectLst/>
                <a:latin typeface="Akhbar MT" pitchFamily="2" charset="-78"/>
                <a:ea typeface="Times New Roman" panose="02020603050405020304" pitchFamily="18" charset="0"/>
                <a:cs typeface="Akhbar MT" pitchFamily="2" charset="-78"/>
              </a:rPr>
              <a:t> فاشلٌ، بل يوجدُ رجلٌ </a:t>
            </a:r>
            <a:r>
              <a:rPr lang="ar-SA" sz="5400" b="1" u="sng" dirty="0">
                <a:solidFill>
                  <a:srgbClr val="FF0000"/>
                </a:solidFill>
                <a:effectLst/>
                <a:latin typeface="Akhbar MT" pitchFamily="2" charset="-78"/>
                <a:ea typeface="Times New Roman" panose="02020603050405020304" pitchFamily="18" charset="0"/>
                <a:cs typeface="Akhbar MT" pitchFamily="2" charset="-78"/>
              </a:rPr>
              <a:t>بدأ</a:t>
            </a:r>
            <a:r>
              <a:rPr lang="ar-SA" sz="5400" b="1" dirty="0">
                <a:solidFill>
                  <a:srgbClr val="FF0000"/>
                </a:solidFill>
                <a:effectLst/>
                <a:latin typeface="Akhbar MT" pitchFamily="2" charset="-78"/>
                <a:ea typeface="Times New Roman" panose="02020603050405020304" pitchFamily="18" charset="0"/>
                <a:cs typeface="Akhbar MT" pitchFamily="2" charset="-78"/>
              </a:rPr>
              <a:t> منَ </a:t>
            </a:r>
            <a:r>
              <a:rPr lang="ar-SA" sz="5400" b="1" u="sng" dirty="0">
                <a:solidFill>
                  <a:srgbClr val="FF0000"/>
                </a:solidFill>
                <a:effectLst/>
                <a:latin typeface="Akhbar MT" pitchFamily="2" charset="-78"/>
                <a:ea typeface="Times New Roman" panose="02020603050405020304" pitchFamily="18" charset="0"/>
                <a:cs typeface="Akhbar MT" pitchFamily="2" charset="-78"/>
              </a:rPr>
              <a:t>القمَّةِ</a:t>
            </a:r>
            <a:r>
              <a:rPr lang="ar-SA" sz="5400" b="1" dirty="0">
                <a:solidFill>
                  <a:srgbClr val="FF0000"/>
                </a:solidFill>
                <a:effectLst/>
                <a:latin typeface="Akhbar MT" pitchFamily="2" charset="-78"/>
                <a:ea typeface="Times New Roman" panose="02020603050405020304" pitchFamily="18" charset="0"/>
                <a:cs typeface="Akhbar MT" pitchFamily="2" charset="-78"/>
              </a:rPr>
              <a:t> </a:t>
            </a:r>
          </a:p>
          <a:p>
            <a:pPr algn="r" rtl="1"/>
            <a:r>
              <a:rPr lang="ar-SA" sz="5400" b="1" u="sng" dirty="0">
                <a:solidFill>
                  <a:srgbClr val="FF0000"/>
                </a:solidFill>
                <a:effectLst/>
                <a:latin typeface="Akhbar MT" pitchFamily="2" charset="-78"/>
                <a:ea typeface="Times New Roman" panose="02020603050405020304" pitchFamily="18" charset="0"/>
                <a:cs typeface="Akhbar MT" pitchFamily="2" charset="-78"/>
              </a:rPr>
              <a:t>وثبتَ</a:t>
            </a:r>
            <a:r>
              <a:rPr lang="ar-SA" sz="5400" b="1" dirty="0">
                <a:solidFill>
                  <a:srgbClr val="FF0000"/>
                </a:solidFill>
                <a:effectLst/>
                <a:latin typeface="Akhbar MT" pitchFamily="2" charset="-78"/>
                <a:ea typeface="Times New Roman" panose="02020603050405020304" pitchFamily="18" charset="0"/>
                <a:cs typeface="Akhbar MT" pitchFamily="2" charset="-78"/>
              </a:rPr>
              <a:t> فيها.</a:t>
            </a:r>
            <a:endParaRPr lang="en-US" sz="4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C2AE00E3-1A6D-19BA-800A-D33B4F01E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887" y="6395900"/>
            <a:ext cx="4242357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ج ) </a:t>
            </a:r>
            <a:r>
              <a:rPr lang="ar-SA" sz="4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القمة</a:t>
            </a:r>
            <a:endParaRPr kumimoji="0" lang="ar-SA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7E295D66-6720-82F1-35C0-1918C9AB8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72" y="6393828"/>
            <a:ext cx="4248472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 د ) </a:t>
            </a:r>
            <a:r>
              <a:rPr lang="ar-SA" sz="4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ثبت</a:t>
            </a:r>
            <a:endParaRPr kumimoji="0" lang="ar-SA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7543B28D-826C-FCA2-F2F0-D496172BE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889" y="4104574"/>
            <a:ext cx="4242355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أ ) </a:t>
            </a:r>
            <a:r>
              <a:rPr lang="ar-SA" sz="4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رجل</a:t>
            </a:r>
            <a:endParaRPr kumimoji="0" lang="ar-EG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B2F4CD20-FBB8-EAD0-930F-963D74F9F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72" y="4383631"/>
            <a:ext cx="4248472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ب ) </a:t>
            </a:r>
            <a:r>
              <a:rPr lang="ar-SA" sz="4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بدأ</a:t>
            </a:r>
            <a:endParaRPr kumimoji="0" lang="ar-EG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9" name="Oval 9">
            <a:extLst>
              <a:ext uri="{FF2B5EF4-FFF2-40B4-BE49-F238E27FC236}">
                <a16:creationId xmlns:a16="http://schemas.microsoft.com/office/drawing/2014/main" id="{775FAC22-9CF5-42DF-2CC5-B604B2BEB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0330" y="6135656"/>
            <a:ext cx="1511300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√</a:t>
            </a:r>
            <a:endParaRPr kumimoji="0" lang="ar-SA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67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90A0F722-BDE1-EC33-7582-36618DB4C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C37FBE6D-941E-3672-779C-0BE0799989AA}"/>
              </a:ext>
            </a:extLst>
          </p:cNvPr>
          <p:cNvSpPr txBox="1"/>
          <p:nvPr/>
        </p:nvSpPr>
        <p:spPr>
          <a:xfrm>
            <a:off x="-673477" y="1628889"/>
            <a:ext cx="1285277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54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14 -  </a:t>
            </a:r>
            <a:r>
              <a:rPr lang="ar-SA" sz="5400" b="1" u="heavy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الصَّديقُ</a:t>
            </a:r>
            <a:r>
              <a:rPr lang="ar-SA" sz="5400" b="1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 </a:t>
            </a:r>
            <a:r>
              <a:rPr lang="ar-SA" sz="5400" b="1" u="heavy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الحقيقيُّ</a:t>
            </a:r>
            <a:r>
              <a:rPr lang="ar-SA" sz="5400" b="1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 هوَ منْ </a:t>
            </a:r>
            <a:r>
              <a:rPr lang="ar-SA" sz="5400" b="1" u="heavy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ينشرُ</a:t>
            </a:r>
            <a:r>
              <a:rPr lang="ar-SA" sz="5400" b="1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 عيوبَكَ</a:t>
            </a:r>
            <a:r>
              <a:rPr lang="ar-SA" sz="5400" b="1" u="sng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 </a:t>
            </a:r>
            <a:r>
              <a:rPr lang="ar-SA" sz="5400" b="1" u="heavy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لتتفادى</a:t>
            </a:r>
            <a:r>
              <a:rPr lang="ar-SA" sz="5400" b="1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 الوقوعَ فيها</a:t>
            </a:r>
            <a:r>
              <a:rPr lang="ar-SA" sz="5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khbar MT" pitchFamily="2" charset="-78"/>
              </a:rPr>
              <a:t>.</a:t>
            </a:r>
            <a:endParaRPr kumimoji="0" lang="en-US" sz="4800" b="0" i="0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C2AE00E3-1A6D-19BA-800A-D33B4F01E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887" y="6395900"/>
            <a:ext cx="4242357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ج ) </a:t>
            </a:r>
            <a:r>
              <a:rPr lang="ar-SA" sz="4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ينشر</a:t>
            </a:r>
            <a:endParaRPr kumimoji="0" lang="ar-SA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7E295D66-6720-82F1-35C0-1918C9AB8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72" y="6393828"/>
            <a:ext cx="4248472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 د ) </a:t>
            </a:r>
            <a:r>
              <a:rPr lang="ar-SA" sz="4800" b="1" kern="0" dirty="0" err="1">
                <a:solidFill>
                  <a:prstClr val="white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اتتفادى</a:t>
            </a:r>
            <a:endParaRPr kumimoji="0" lang="ar-SA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7543B28D-826C-FCA2-F2F0-D496172BE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887" y="3400981"/>
            <a:ext cx="4242355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أ ) </a:t>
            </a:r>
            <a:r>
              <a:rPr lang="ar-SA" sz="4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الصديق</a:t>
            </a:r>
            <a:endParaRPr kumimoji="0" lang="ar-EG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B2F4CD20-FBB8-EAD0-930F-963D74F9F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72" y="3465197"/>
            <a:ext cx="4248472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ب ) </a:t>
            </a:r>
            <a:r>
              <a:rPr lang="ar-SA" sz="4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الحقيقي</a:t>
            </a:r>
            <a:endParaRPr kumimoji="0" lang="ar-EG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9" name="Oval 9">
            <a:extLst>
              <a:ext uri="{FF2B5EF4-FFF2-40B4-BE49-F238E27FC236}">
                <a16:creationId xmlns:a16="http://schemas.microsoft.com/office/drawing/2014/main" id="{775FAC22-9CF5-42DF-2CC5-B604B2BEB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4237" y="6054545"/>
            <a:ext cx="1511300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√</a:t>
            </a:r>
            <a:endParaRPr kumimoji="0" lang="ar-SA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055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FA1B7B4-9906-AC24-50CC-7B0685E44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04FF4532-C959-57B5-53FA-180AD0151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5DFEC95D-8D87-582E-8318-261E1B898D91}"/>
              </a:ext>
            </a:extLst>
          </p:cNvPr>
          <p:cNvSpPr txBox="1"/>
          <p:nvPr/>
        </p:nvSpPr>
        <p:spPr>
          <a:xfrm>
            <a:off x="3057954" y="2901231"/>
            <a:ext cx="691384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النموذج الرابع</a:t>
            </a:r>
          </a:p>
        </p:txBody>
      </p:sp>
    </p:spTree>
    <p:extLst>
      <p:ext uri="{BB962C8B-B14F-4D97-AF65-F5344CB8AC3E}">
        <p14:creationId xmlns:p14="http://schemas.microsoft.com/office/powerpoint/2010/main" val="41662712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90A0F722-BDE1-EC33-7582-36618DB4C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C37FBE6D-941E-3672-779C-0BE0799989AA}"/>
              </a:ext>
            </a:extLst>
          </p:cNvPr>
          <p:cNvSpPr txBox="1"/>
          <p:nvPr/>
        </p:nvSpPr>
        <p:spPr>
          <a:xfrm>
            <a:off x="-673477" y="1628889"/>
            <a:ext cx="1285277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4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15 -  </a:t>
            </a:r>
            <a:r>
              <a:rPr lang="ar-SA" sz="4800" b="1" u="heavy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توازنت</a:t>
            </a:r>
            <a:r>
              <a:rPr lang="ar-SA" sz="4800" b="1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 أعداد شهادات البكالوريوس نتيجة </a:t>
            </a:r>
            <a:r>
              <a:rPr lang="ar-SA" sz="4800" b="1" u="heavy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الزيادة</a:t>
            </a:r>
            <a:r>
              <a:rPr lang="ar-SA" sz="4800" b="1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 </a:t>
            </a:r>
            <a:r>
              <a:rPr lang="ar-SA" sz="4800" b="1" u="heavy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المطردة</a:t>
            </a:r>
            <a:r>
              <a:rPr lang="ar-SA" sz="4800" b="1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 في </a:t>
            </a:r>
          </a:p>
          <a:p>
            <a:pPr algn="ctr" rtl="1"/>
            <a:r>
              <a:rPr lang="ar-SA" sz="4800" b="1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عدد الجامعات </a:t>
            </a:r>
            <a:r>
              <a:rPr lang="ar-SA" sz="4800" b="1" u="heavy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و خريجيها</a:t>
            </a:r>
            <a:r>
              <a:rPr lang="ar-SA" sz="4800" b="1" dirty="0">
                <a:solidFill>
                  <a:srgbClr val="FF0000"/>
                </a:solidFill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.</a:t>
            </a:r>
            <a:endParaRPr lang="en-US" sz="4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C2AE00E3-1A6D-19BA-800A-D33B4F01E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887" y="6395900"/>
            <a:ext cx="4242357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ج ) </a:t>
            </a:r>
            <a:r>
              <a:rPr lang="ar-SA" sz="4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المطردة</a:t>
            </a:r>
            <a:endParaRPr kumimoji="0" lang="ar-SA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7E295D66-6720-82F1-35C0-1918C9AB8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72" y="6393828"/>
            <a:ext cx="4248472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 د ) </a:t>
            </a:r>
            <a:r>
              <a:rPr lang="ar-SA" sz="4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وخريجيها</a:t>
            </a:r>
            <a:endParaRPr kumimoji="0" lang="ar-SA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7543B28D-826C-FCA2-F2F0-D496172BE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887" y="3400981"/>
            <a:ext cx="4242355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أ ) </a:t>
            </a:r>
            <a:r>
              <a:rPr lang="ar-SA" sz="4800" b="1" dirty="0" err="1">
                <a:solidFill>
                  <a:schemeClr val="bg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Akhbar MT" pitchFamily="2" charset="-78"/>
              </a:rPr>
              <a:t>تولزنت</a:t>
            </a:r>
            <a:endParaRPr kumimoji="0" lang="ar-EG" sz="4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B2F4CD20-FBB8-EAD0-930F-963D74F9F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72" y="3465197"/>
            <a:ext cx="4248472" cy="830997"/>
          </a:xfrm>
          <a:prstGeom prst="rect">
            <a:avLst/>
          </a:prstGeom>
          <a:solidFill>
            <a:srgbClr val="002060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4472C4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ب ) </a:t>
            </a:r>
            <a:r>
              <a:rPr lang="ar-SA" sz="4800" b="1" kern="0" dirty="0">
                <a:solidFill>
                  <a:prstClr val="white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الزيادة</a:t>
            </a:r>
            <a:endParaRPr kumimoji="0" lang="ar-EG" sz="4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9" name="Oval 9">
            <a:extLst>
              <a:ext uri="{FF2B5EF4-FFF2-40B4-BE49-F238E27FC236}">
                <a16:creationId xmlns:a16="http://schemas.microsoft.com/office/drawing/2014/main" id="{775FAC22-9CF5-42DF-2CC5-B604B2BEB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8620" y="3522384"/>
            <a:ext cx="1511300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√</a:t>
            </a:r>
            <a:endParaRPr kumimoji="0" lang="ar-SA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682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FA1B7B4-9906-AC24-50CC-7B0685E44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04FF4532-C959-57B5-53FA-180AD0151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5DFEC95D-8D87-582E-8318-261E1B898D91}"/>
              </a:ext>
            </a:extLst>
          </p:cNvPr>
          <p:cNvSpPr txBox="1"/>
          <p:nvPr/>
        </p:nvSpPr>
        <p:spPr>
          <a:xfrm>
            <a:off x="3057954" y="2901231"/>
            <a:ext cx="6913847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رابعا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المفردة الشاذة</a:t>
            </a:r>
          </a:p>
        </p:txBody>
      </p:sp>
    </p:spTree>
    <p:extLst>
      <p:ext uri="{BB962C8B-B14F-4D97-AF65-F5344CB8AC3E}">
        <p14:creationId xmlns:p14="http://schemas.microsoft.com/office/powerpoint/2010/main" val="14890060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A62C80F3-C8BC-3E3A-58CD-53F1F81140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5">
            <a:extLst>
              <a:ext uri="{FF2B5EF4-FFF2-40B4-BE49-F238E27FC236}">
                <a16:creationId xmlns:a16="http://schemas.microsoft.com/office/drawing/2014/main" id="{1E6E8D9D-DC7E-5FCC-EB7C-17CD901432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2122" y="6269101"/>
            <a:ext cx="4242357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ED7D31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lang="ar-SA" sz="4800" b="1" kern="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ج ) سفر </a:t>
            </a:r>
            <a:endParaRPr kumimoji="0" lang="ar-SA" sz="4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BE6D0EB9-D92E-82B6-799B-CF8ABC336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929" y="6278855"/>
            <a:ext cx="4248472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ED7D31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lang="ar-SA" sz="4800" b="1" kern="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د ) ذهاب</a:t>
            </a:r>
            <a:endParaRPr kumimoji="0" lang="ar-SA" sz="4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A7C3A706-A617-DB79-4FCC-A17828A8F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315" y="2749499"/>
            <a:ext cx="4248472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ED7D31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lang="ar-SA" sz="4800" b="1" kern="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ب ) رحيل </a:t>
            </a:r>
            <a:endParaRPr kumimoji="0" lang="ar-EG" sz="4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7" name="Oval 9">
            <a:extLst>
              <a:ext uri="{FF2B5EF4-FFF2-40B4-BE49-F238E27FC236}">
                <a16:creationId xmlns:a16="http://schemas.microsoft.com/office/drawing/2014/main" id="{F91464CD-FC99-3366-09C1-85C4C67FE5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0330" y="2643871"/>
            <a:ext cx="1511300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cs typeface="Arial" panose="020B0604020202020204" pitchFamily="34" charset="0"/>
              </a:rPr>
              <a:t>√</a:t>
            </a:r>
            <a:endParaRPr kumimoji="0" lang="ar-SA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436E7FFA-7A4B-D14E-31D1-61BEBE6A1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2122" y="2749499"/>
            <a:ext cx="4242357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ED7D31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lang="ar-SA" sz="4800" b="1" kern="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أ ) إياب</a:t>
            </a:r>
          </a:p>
        </p:txBody>
      </p:sp>
    </p:spTree>
    <p:extLst>
      <p:ext uri="{BB962C8B-B14F-4D97-AF65-F5344CB8AC3E}">
        <p14:creationId xmlns:p14="http://schemas.microsoft.com/office/powerpoint/2010/main" val="698367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A62C80F3-C8BC-3E3A-58CD-53F1F81140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5">
            <a:extLst>
              <a:ext uri="{FF2B5EF4-FFF2-40B4-BE49-F238E27FC236}">
                <a16:creationId xmlns:a16="http://schemas.microsoft.com/office/drawing/2014/main" id="{1E6E8D9D-DC7E-5FCC-EB7C-17CD901432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2122" y="6269101"/>
            <a:ext cx="4242357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ED7D31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lang="ar-SA" sz="4800" b="1" kern="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ج )فرس</a:t>
            </a:r>
            <a:endParaRPr kumimoji="0" lang="ar-SA" sz="4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BE6D0EB9-D92E-82B6-799B-CF8ABC336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315" y="6269100"/>
            <a:ext cx="4248472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ED7D31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lang="ar-SA" sz="4800" b="1" kern="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د ) جحش</a:t>
            </a:r>
            <a:endParaRPr kumimoji="0" lang="ar-SA" sz="4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A7C3A706-A617-DB79-4FCC-A17828A8F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315" y="2749499"/>
            <a:ext cx="4248472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ED7D31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lang="ar-SA" sz="4800" b="1" kern="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ب ) حصان </a:t>
            </a:r>
            <a:endParaRPr kumimoji="0" lang="ar-EG" sz="4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  <p:sp>
        <p:nvSpPr>
          <p:cNvPr id="7" name="Oval 9">
            <a:extLst>
              <a:ext uri="{FF2B5EF4-FFF2-40B4-BE49-F238E27FC236}">
                <a16:creationId xmlns:a16="http://schemas.microsoft.com/office/drawing/2014/main" id="{F91464CD-FC99-3366-09C1-85C4C67FE5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7565" y="5688237"/>
            <a:ext cx="1511300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√</a:t>
            </a:r>
            <a:endParaRPr kumimoji="0" lang="ar-SA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436E7FFA-7A4B-D14E-31D1-61BEBE6A1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2122" y="2749499"/>
            <a:ext cx="4242357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ED7D31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 defTabSz="914400" eaLnBrk="1" hangingPunct="1">
              <a:spcBef>
                <a:spcPct val="50000"/>
              </a:spcBef>
              <a:defRPr/>
            </a:pPr>
            <a:r>
              <a:rPr lang="ar-SA" sz="4800" b="1" kern="0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أ ) مُهر</a:t>
            </a:r>
          </a:p>
        </p:txBody>
      </p:sp>
    </p:spTree>
    <p:extLst>
      <p:ext uri="{BB962C8B-B14F-4D97-AF65-F5344CB8AC3E}">
        <p14:creationId xmlns:p14="http://schemas.microsoft.com/office/powerpoint/2010/main" val="436328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FA1B7B4-9906-AC24-50CC-7B0685E44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04FF4532-C959-57B5-53FA-180AD0151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5DFEC95D-8D87-582E-8318-261E1B898D91}"/>
              </a:ext>
            </a:extLst>
          </p:cNvPr>
          <p:cNvSpPr txBox="1"/>
          <p:nvPr/>
        </p:nvSpPr>
        <p:spPr>
          <a:xfrm>
            <a:off x="3057954" y="2901231"/>
            <a:ext cx="6913847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خامسًا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8800" b="1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استيعاب المقروء</a:t>
            </a:r>
            <a:endParaRPr kumimoji="0" lang="ar-SA" sz="8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</p:spTree>
    <p:extLst>
      <p:ext uri="{BB962C8B-B14F-4D97-AF65-F5344CB8AC3E}">
        <p14:creationId xmlns:p14="http://schemas.microsoft.com/office/powerpoint/2010/main" val="11907363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FA1B7B4-9906-AC24-50CC-7B0685E44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04FF4532-C959-57B5-53FA-180AD0151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0CD69D4B-A268-B564-86FB-F3B73BF7EE57}"/>
              </a:ext>
            </a:extLst>
          </p:cNvPr>
          <p:cNvSpPr txBox="1"/>
          <p:nvPr/>
        </p:nvSpPr>
        <p:spPr>
          <a:xfrm>
            <a:off x="148635" y="1308139"/>
            <a:ext cx="11882028" cy="24633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  <a:tabLst>
                <a:tab pos="220345" algn="r"/>
              </a:tabLst>
            </a:pPr>
            <a:r>
              <a:rPr lang="ar-SA" sz="4800" b="1" kern="100" dirty="0">
                <a:solidFill>
                  <a:schemeClr val="accent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khbar MT" pitchFamily="2" charset="-78"/>
              </a:rPr>
              <a:t>فترة حمل أنثى الحوت عام كامل، والحوت من الحيوانات المعمرة فقد تبلغ من العمر أرذله، قد يصل وزن الحوت إلى 1500 كيلو جرام وطوله إلى 32م.</a:t>
            </a:r>
          </a:p>
        </p:txBody>
      </p:sp>
    </p:spTree>
    <p:extLst>
      <p:ext uri="{BB962C8B-B14F-4D97-AF65-F5344CB8AC3E}">
        <p14:creationId xmlns:p14="http://schemas.microsoft.com/office/powerpoint/2010/main" val="18973173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90A0F722-BDE1-EC33-7582-36618DB4C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4">
            <a:extLst>
              <a:ext uri="{FF2B5EF4-FFF2-40B4-BE49-F238E27FC236}">
                <a16:creationId xmlns:a16="http://schemas.microsoft.com/office/drawing/2014/main" id="{62E1DE82-F4DF-2907-F893-C347CD69AB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8031" y="4320665"/>
            <a:ext cx="9334113" cy="923330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00569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ب ) الشك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3F92CEAA-5913-ED2D-09AC-5F641248E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8031" y="5519183"/>
            <a:ext cx="9489857" cy="923330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00569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ج ) الاحتمال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E364D009-2C16-6960-3E06-0519BFB0B3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8709" y="2967150"/>
            <a:ext cx="9193436" cy="923330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أ ) </a:t>
            </a:r>
            <a:r>
              <a:rPr lang="ar-SA" sz="5400" b="1" dirty="0">
                <a:solidFill>
                  <a:schemeClr val="accent5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Akhbar MT" pitchFamily="2" charset="-78"/>
              </a:rPr>
              <a:t>التفسير</a:t>
            </a:r>
            <a:endParaRPr kumimoji="0" lang="ar-SA" sz="5400" b="1" i="0" u="none" strike="noStrike" kern="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Arial" pitchFamily="34" charset="0"/>
            </a:endParaRP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5E505C4F-2594-0CBC-261F-E6FA6F514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8031" y="6688639"/>
            <a:ext cx="9334113" cy="923330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00569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د ) اليقين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E061C31-5B75-31B1-3641-7DB1CE484DF6}"/>
              </a:ext>
            </a:extLst>
          </p:cNvPr>
          <p:cNvSpPr txBox="1"/>
          <p:nvPr/>
        </p:nvSpPr>
        <p:spPr>
          <a:xfrm>
            <a:off x="-9535" y="1014674"/>
            <a:ext cx="1185990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 rtl="0">
              <a:defRPr/>
            </a:pPr>
            <a:r>
              <a:rPr lang="ar-SA" sz="6000" b="1" dirty="0">
                <a:solidFill>
                  <a:srgbClr val="FF0000"/>
                </a:solidFill>
                <a:latin typeface="Comic Sans MS"/>
                <a:ea typeface="Times New Roman" panose="02020603050405020304" pitchFamily="18" charset="0"/>
              </a:rPr>
              <a:t>18- </a:t>
            </a:r>
            <a:r>
              <a:rPr lang="ar-EG" sz="6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khbar MT" pitchFamily="2" charset="-78"/>
              </a:rPr>
              <a:t>جملة (قد يصل وزن) تفيد: </a:t>
            </a:r>
            <a:endParaRPr lang="ar-SA" sz="6000" b="1" dirty="0">
              <a:solidFill>
                <a:srgbClr val="FF0000"/>
              </a:solidFill>
              <a:latin typeface="Comic Sans MS"/>
              <a:ea typeface="Times New Roman" panose="02020603050405020304" pitchFamily="18" charset="0"/>
            </a:endParaRPr>
          </a:p>
        </p:txBody>
      </p:sp>
      <p:sp>
        <p:nvSpPr>
          <p:cNvPr id="9" name="Oval 9">
            <a:extLst>
              <a:ext uri="{FF2B5EF4-FFF2-40B4-BE49-F238E27FC236}">
                <a16:creationId xmlns:a16="http://schemas.microsoft.com/office/drawing/2014/main" id="{DC62F018-B073-6999-8C18-2849EB6BE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2343" y="5490121"/>
            <a:ext cx="1512887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cs typeface="Arial" panose="020B0604020202020204" pitchFamily="34" charset="0"/>
              </a:rPr>
              <a:t>√</a:t>
            </a:r>
            <a:endParaRPr kumimoji="0" lang="ar-SA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632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90A0F722-BDE1-EC33-7582-36618DB4C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4">
            <a:extLst>
              <a:ext uri="{FF2B5EF4-FFF2-40B4-BE49-F238E27FC236}">
                <a16:creationId xmlns:a16="http://schemas.microsoft.com/office/drawing/2014/main" id="{62E1DE82-F4DF-2907-F893-C347CD69AB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9131" y="4567237"/>
            <a:ext cx="6763013" cy="923330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00569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ب ) الحيوانات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3F92CEAA-5913-ED2D-09AC-5F641248E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9131" y="5823871"/>
            <a:ext cx="6754314" cy="923330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00569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ج ) المعمرة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E364D009-2C16-6960-3E06-0519BFB0B3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9131" y="3196623"/>
            <a:ext cx="6754314" cy="923330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00569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أ ) الحوت	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5E505C4F-2594-0CBC-261F-E6FA6F514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9131" y="7150304"/>
            <a:ext cx="6754314" cy="923330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00569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د ) العمر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E061C31-5B75-31B1-3641-7DB1CE484DF6}"/>
              </a:ext>
            </a:extLst>
          </p:cNvPr>
          <p:cNvSpPr txBox="1"/>
          <p:nvPr/>
        </p:nvSpPr>
        <p:spPr>
          <a:xfrm>
            <a:off x="-228991" y="1293559"/>
            <a:ext cx="1185990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/>
                <a:ea typeface="Times New Roman" panose="02020603050405020304" pitchFamily="18" charset="0"/>
                <a:cs typeface="Arial" panose="020B0604020202020204" pitchFamily="34" charset="0"/>
              </a:rPr>
              <a:t>19- الضمير في كلمة (أرذله) يعود على: </a:t>
            </a:r>
          </a:p>
        </p:txBody>
      </p:sp>
      <p:sp>
        <p:nvSpPr>
          <p:cNvPr id="9" name="Oval 9">
            <a:extLst>
              <a:ext uri="{FF2B5EF4-FFF2-40B4-BE49-F238E27FC236}">
                <a16:creationId xmlns:a16="http://schemas.microsoft.com/office/drawing/2014/main" id="{DC62F018-B073-6999-8C18-2849EB6BE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8074" y="6904291"/>
            <a:ext cx="1512887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√</a:t>
            </a:r>
            <a:endParaRPr kumimoji="0" lang="ar-SA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321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90A0F722-BDE1-EC33-7582-36618DB4C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4">
            <a:extLst>
              <a:ext uri="{FF2B5EF4-FFF2-40B4-BE49-F238E27FC236}">
                <a16:creationId xmlns:a16="http://schemas.microsoft.com/office/drawing/2014/main" id="{62E1DE82-F4DF-2907-F893-C347CD69AB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446" y="4511706"/>
            <a:ext cx="8208699" cy="923330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00569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ب ) منتصفه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3F92CEAA-5913-ED2D-09AC-5F641248E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446" y="5657176"/>
            <a:ext cx="8145341" cy="923330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00569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ج ) آخره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E364D009-2C16-6960-3E06-0519BFB0B3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446" y="3477306"/>
            <a:ext cx="8208699" cy="923330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00569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أ ) أوله	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5E505C4F-2594-0CBC-261F-E6FA6F514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2431" y="6688639"/>
            <a:ext cx="8411015" cy="923330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00569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د ) مطلعه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E061C31-5B75-31B1-3641-7DB1CE484DF6}"/>
              </a:ext>
            </a:extLst>
          </p:cNvPr>
          <p:cNvSpPr txBox="1"/>
          <p:nvPr/>
        </p:nvSpPr>
        <p:spPr>
          <a:xfrm>
            <a:off x="-228991" y="1293559"/>
            <a:ext cx="1185990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60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20- معنى (أرذله): 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Oval 9">
            <a:extLst>
              <a:ext uri="{FF2B5EF4-FFF2-40B4-BE49-F238E27FC236}">
                <a16:creationId xmlns:a16="http://schemas.microsoft.com/office/drawing/2014/main" id="{DC62F018-B073-6999-8C18-2849EB6BE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7875" y="5866021"/>
            <a:ext cx="1512887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√</a:t>
            </a:r>
            <a:endParaRPr kumimoji="0" lang="ar-SA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99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90A0F722-BDE1-EC33-7582-36618DB4C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4">
            <a:extLst>
              <a:ext uri="{FF2B5EF4-FFF2-40B4-BE49-F238E27FC236}">
                <a16:creationId xmlns:a16="http://schemas.microsoft.com/office/drawing/2014/main" id="{62E1DE82-F4DF-2907-F893-C347CD69AB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5889" y="4086597"/>
            <a:ext cx="8366256" cy="923330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00569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ب ) تمثيل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3F92CEAA-5913-ED2D-09AC-5F641248E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5889" y="5388473"/>
            <a:ext cx="8357556" cy="923330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00569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ج ) تضاد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E364D009-2C16-6960-3E06-0519BFB0B3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5889" y="2825967"/>
            <a:ext cx="8357557" cy="923330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00569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أ ) تفسير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5E505C4F-2594-0CBC-261F-E6FA6F514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5889" y="6688639"/>
            <a:ext cx="8357557" cy="923330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00569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د ) تقابل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E061C31-5B75-31B1-3641-7DB1CE484DF6}"/>
              </a:ext>
            </a:extLst>
          </p:cNvPr>
          <p:cNvSpPr txBox="1"/>
          <p:nvPr/>
        </p:nvSpPr>
        <p:spPr>
          <a:xfrm>
            <a:off x="-192415" y="1256307"/>
            <a:ext cx="1185990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21 - علاقة جملة (قد يبلغ من العمر ارذله) بما قبلها: 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Oval 9">
            <a:extLst>
              <a:ext uri="{FF2B5EF4-FFF2-40B4-BE49-F238E27FC236}">
                <a16:creationId xmlns:a16="http://schemas.microsoft.com/office/drawing/2014/main" id="{DC62F018-B073-6999-8C18-2849EB6BE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5503" y="2864078"/>
            <a:ext cx="1512887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√</a:t>
            </a:r>
            <a:endParaRPr kumimoji="0" lang="ar-SA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48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FA1B7B4-9906-AC24-50CC-7B0685E44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04FF4532-C959-57B5-53FA-180AD0151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5DFEC95D-8D87-582E-8318-261E1B898D91}"/>
              </a:ext>
            </a:extLst>
          </p:cNvPr>
          <p:cNvSpPr txBox="1"/>
          <p:nvPr/>
        </p:nvSpPr>
        <p:spPr>
          <a:xfrm>
            <a:off x="3057954" y="2901231"/>
            <a:ext cx="6913847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أولًا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التناظر  اللفظي</a:t>
            </a:r>
          </a:p>
        </p:txBody>
      </p:sp>
    </p:spTree>
    <p:extLst>
      <p:ext uri="{BB962C8B-B14F-4D97-AF65-F5344CB8AC3E}">
        <p14:creationId xmlns:p14="http://schemas.microsoft.com/office/powerpoint/2010/main" val="6939920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FA1B7B4-9906-AC24-50CC-7B0685E44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04FF4532-C959-57B5-53FA-180AD0151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0CD69D4B-A268-B564-86FB-F3B73BF7EE57}"/>
              </a:ext>
            </a:extLst>
          </p:cNvPr>
          <p:cNvSpPr txBox="1"/>
          <p:nvPr/>
        </p:nvSpPr>
        <p:spPr>
          <a:xfrm>
            <a:off x="148635" y="1308139"/>
            <a:ext cx="11882028" cy="24633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1217875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20345" algn="r"/>
              </a:tabLst>
              <a:defRPr/>
            </a:pPr>
            <a:r>
              <a:rPr kumimoji="0" lang="ar-SA" sz="4800" b="1" i="0" u="none" strike="noStrike" kern="1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Traditional Arabic" panose="02020603050405020304" pitchFamily="18" charset="-78"/>
                <a:ea typeface="Times New Roman" panose="02020603050405020304" pitchFamily="18" charset="0"/>
                <a:cs typeface="Akhbar MT" pitchFamily="2" charset="-78"/>
              </a:rPr>
              <a:t>إن التنافس مع الزمن هو أفضل تنافس في العالم، وكلما تنافس الإنسان مع نفسه تطور، بحيث لا يكون اليوم كما كان الأمس، ولا يكون الغد كما كان اليوم.</a:t>
            </a:r>
          </a:p>
        </p:txBody>
      </p:sp>
    </p:spTree>
    <p:extLst>
      <p:ext uri="{BB962C8B-B14F-4D97-AF65-F5344CB8AC3E}">
        <p14:creationId xmlns:p14="http://schemas.microsoft.com/office/powerpoint/2010/main" val="34406890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90A0F722-BDE1-EC33-7582-36618DB4C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4">
            <a:extLst>
              <a:ext uri="{FF2B5EF4-FFF2-40B4-BE49-F238E27FC236}">
                <a16:creationId xmlns:a16="http://schemas.microsoft.com/office/drawing/2014/main" id="{62E1DE82-F4DF-2907-F893-C347CD69AB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7034" y="4086597"/>
            <a:ext cx="9345111" cy="769441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ب ) بل أبعد منه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3F92CEAA-5913-ED2D-09AC-5F641248E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7034" y="5388473"/>
            <a:ext cx="9336411" cy="769441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ج ) بل أفضل منه	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E364D009-2C16-6960-3E06-0519BFB0B3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8336" y="2825967"/>
            <a:ext cx="9345111" cy="769441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0" cap="none" spc="0" normalizeH="0" baseline="0" noProof="0" dirty="0">
                <a:ln>
                  <a:noFill/>
                </a:ln>
                <a:solidFill>
                  <a:srgbClr val="00569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أ ) بل أكبر منه	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5E505C4F-2594-0CBC-261F-E6FA6F514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7035" y="6688639"/>
            <a:ext cx="9336412" cy="769441"/>
          </a:xfrm>
          <a:prstGeom prst="rect">
            <a:avLst/>
          </a:prstGeom>
          <a:solidFill>
            <a:srgbClr val="FFF6B8">
              <a:lumMod val="90000"/>
            </a:srgb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FFFFFF">
                <a:satMod val="175000"/>
                <a:alpha val="40000"/>
              </a:srgbClr>
            </a:glo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rgbClr val="005696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د ) بل أقل منه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E061C31-5B75-31B1-3641-7DB1CE484DF6}"/>
              </a:ext>
            </a:extLst>
          </p:cNvPr>
          <p:cNvSpPr txBox="1"/>
          <p:nvPr/>
        </p:nvSpPr>
        <p:spPr>
          <a:xfrm>
            <a:off x="-228991" y="1293559"/>
            <a:ext cx="1185990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22- يمكن أن نكمل عبارة (لا يكون اليوم كما كان الأمس) بـ: 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Oval 9">
            <a:extLst>
              <a:ext uri="{FF2B5EF4-FFF2-40B4-BE49-F238E27FC236}">
                <a16:creationId xmlns:a16="http://schemas.microsoft.com/office/drawing/2014/main" id="{DC62F018-B073-6999-8C18-2849EB6BE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9399" y="5304026"/>
            <a:ext cx="1512887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√</a:t>
            </a:r>
            <a:endParaRPr kumimoji="0" lang="ar-SA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84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A62C80F3-C8BC-3E3A-58CD-53F1F81140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5">
            <a:extLst>
              <a:ext uri="{FF2B5EF4-FFF2-40B4-BE49-F238E27FC236}">
                <a16:creationId xmlns:a16="http://schemas.microsoft.com/office/drawing/2014/main" id="{2A043290-FC8F-7F5D-922A-9A8DC1B95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8276" y="5062375"/>
            <a:ext cx="8052094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604878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ج ) بل أقوى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1FEFD308-0896-D301-3452-4914E2E55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8276" y="6560904"/>
            <a:ext cx="8052093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604878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د ) بل أبسط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4761F6EE-25F4-3D15-04C7-000CA82BA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8274" y="2160728"/>
            <a:ext cx="8052095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604878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أ ) بل أقرب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E9729E12-17D7-D894-61FF-CE33E1B69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8275" y="3470020"/>
            <a:ext cx="8192771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604878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ب ) بل أفضل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F86696B-87BE-AF6E-3E6A-9806A0B4425A}"/>
              </a:ext>
            </a:extLst>
          </p:cNvPr>
          <p:cNvSpPr txBox="1"/>
          <p:nvPr/>
        </p:nvSpPr>
        <p:spPr>
          <a:xfrm>
            <a:off x="-316365" y="302009"/>
            <a:ext cx="1109563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 rtl="0">
              <a:defRPr/>
            </a:pP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23- إذا أردنا استكمال النص فإننا يمكننا أن </a:t>
            </a:r>
            <a:r>
              <a:rPr lang="ar-SA" sz="4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نستكمله</a:t>
            </a:r>
            <a:r>
              <a:rPr lang="ar-SA" sz="48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بـ: </a:t>
            </a:r>
          </a:p>
        </p:txBody>
      </p:sp>
      <p:sp>
        <p:nvSpPr>
          <p:cNvPr id="9" name="Oval 9">
            <a:extLst>
              <a:ext uri="{FF2B5EF4-FFF2-40B4-BE49-F238E27FC236}">
                <a16:creationId xmlns:a16="http://schemas.microsoft.com/office/drawing/2014/main" id="{AE79C085-4220-F6FE-4069-34AD645E1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5755" y="3371377"/>
            <a:ext cx="1511300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4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33CC33"/>
            </a:contourClr>
          </a:sp3d>
        </p:spPr>
        <p:txBody>
          <a:bodyPr wrap="none" anchor="ctr">
            <a:flatTx/>
          </a:bodyPr>
          <a:lstStyle>
            <a:lvl1pPr algn="r" rtl="1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1pPr>
            <a:lvl2pPr marL="742950" indent="-285750" algn="r" rtl="1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2pPr>
            <a:lvl3pPr marL="1143000" indent="-228600" algn="r" rtl="1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3pPr>
            <a:lvl4pPr marL="1600200" indent="-228600" algn="r" rtl="1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4pPr>
            <a:lvl5pPr marL="2057400" indent="-228600" algn="r" rtl="1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Wingdings 2" panose="05020102010507070707" pitchFamily="18" charset="2"/>
              <a:buNone/>
              <a:defRPr/>
            </a:pPr>
            <a:r>
              <a:rPr lang="ar-SA" altLang="ar-SA" sz="5400" b="1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√</a:t>
            </a:r>
            <a:endParaRPr lang="ar-SA" altLang="ar-SA" sz="5400" b="1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689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A62C80F3-C8BC-3E3A-58CD-53F1F81140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5">
            <a:extLst>
              <a:ext uri="{FF2B5EF4-FFF2-40B4-BE49-F238E27FC236}">
                <a16:creationId xmlns:a16="http://schemas.microsoft.com/office/drawing/2014/main" id="{2A043290-FC8F-7F5D-922A-9A8DC1B95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8662" y="6497386"/>
            <a:ext cx="4791707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604878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ج ) التوضيح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1FEFD308-0896-D301-3452-4914E2E55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743" y="6521717"/>
            <a:ext cx="4763897" cy="923330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604878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د ) التباين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4761F6EE-25F4-3D15-04C7-000CA82BA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0812" y="3825864"/>
            <a:ext cx="4571745" cy="923330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604878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أ ) الشرط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E9729E12-17D7-D894-61FF-CE33E1B69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743" y="3825864"/>
            <a:ext cx="4763897" cy="923330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604878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ب ) التقرير	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F86696B-87BE-AF6E-3E6A-9806A0B4425A}"/>
              </a:ext>
            </a:extLst>
          </p:cNvPr>
          <p:cNvSpPr txBox="1"/>
          <p:nvPr/>
        </p:nvSpPr>
        <p:spPr>
          <a:xfrm>
            <a:off x="0" y="1995960"/>
            <a:ext cx="1182255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24 - كلما) تفيد: </a:t>
            </a:r>
          </a:p>
        </p:txBody>
      </p:sp>
      <p:sp>
        <p:nvSpPr>
          <p:cNvPr id="9" name="Oval 9">
            <a:extLst>
              <a:ext uri="{FF2B5EF4-FFF2-40B4-BE49-F238E27FC236}">
                <a16:creationId xmlns:a16="http://schemas.microsoft.com/office/drawing/2014/main" id="{AE79C085-4220-F6FE-4069-34AD645E1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7417" y="3357551"/>
            <a:ext cx="1511300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4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33CC33"/>
            </a:contourClr>
          </a:sp3d>
        </p:spPr>
        <p:txBody>
          <a:bodyPr wrap="none" anchor="ctr">
            <a:flatTx/>
          </a:bodyPr>
          <a:lstStyle>
            <a:lvl1pPr algn="r" rtl="1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1pPr>
            <a:lvl2pPr marL="742950" indent="-285750" algn="r" rtl="1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2pPr>
            <a:lvl3pPr marL="1143000" indent="-228600" algn="r" rtl="1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3pPr>
            <a:lvl4pPr marL="1600200" indent="-228600" algn="r" rtl="1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4pPr>
            <a:lvl5pPr marL="2057400" indent="-228600" algn="r" rtl="1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2" panose="05020102010507070707" pitchFamily="18" charset="2"/>
              <a:buNone/>
              <a:tabLst/>
              <a:defRPr/>
            </a:pPr>
            <a:r>
              <a:rPr kumimoji="0" lang="ar-SA" altLang="ar-SA" sz="5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√</a:t>
            </a:r>
            <a:endParaRPr kumimoji="0" lang="ar-SA" altLang="ar-SA" sz="5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321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A62C80F3-C8BC-3E3A-58CD-53F1F81140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5">
            <a:extLst>
              <a:ext uri="{FF2B5EF4-FFF2-40B4-BE49-F238E27FC236}">
                <a16:creationId xmlns:a16="http://schemas.microsoft.com/office/drawing/2014/main" id="{2A043290-FC8F-7F5D-922A-9A8DC1B95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8662" y="6497386"/>
            <a:ext cx="4791707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604878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ج ) التنافس المشروع 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1FEFD308-0896-D301-3452-4914E2E55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743" y="6521717"/>
            <a:ext cx="5732907" cy="923330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604878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د ) المنافسات المستحيلة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4761F6EE-25F4-3D15-04C7-000CA82BA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0812" y="3825864"/>
            <a:ext cx="4571745" cy="923330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604878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أ ) طوّر ذاتك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E9729E12-17D7-D894-61FF-CE33E1B69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743" y="3825864"/>
            <a:ext cx="4763897" cy="923330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139700">
              <a:srgbClr val="604878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itchFamily="34" charset="0"/>
              </a:rPr>
              <a:t>ب ) نافس خصمك	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F86696B-87BE-AF6E-3E6A-9806A0B4425A}"/>
              </a:ext>
            </a:extLst>
          </p:cNvPr>
          <p:cNvSpPr txBox="1"/>
          <p:nvPr/>
        </p:nvSpPr>
        <p:spPr>
          <a:xfrm>
            <a:off x="0" y="1995960"/>
            <a:ext cx="1182255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25 - أنسب عنوان للنص: </a:t>
            </a:r>
          </a:p>
        </p:txBody>
      </p:sp>
      <p:sp>
        <p:nvSpPr>
          <p:cNvPr id="9" name="Oval 9">
            <a:extLst>
              <a:ext uri="{FF2B5EF4-FFF2-40B4-BE49-F238E27FC236}">
                <a16:creationId xmlns:a16="http://schemas.microsoft.com/office/drawing/2014/main" id="{AE79C085-4220-F6FE-4069-34AD645E1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5162" y="4048482"/>
            <a:ext cx="1511300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4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33CC33"/>
            </a:contourClr>
          </a:sp3d>
        </p:spPr>
        <p:txBody>
          <a:bodyPr wrap="none" anchor="ctr">
            <a:flatTx/>
          </a:bodyPr>
          <a:lstStyle>
            <a:lvl1pPr algn="r" rtl="1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1pPr>
            <a:lvl2pPr marL="742950" indent="-285750" algn="r" rtl="1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2pPr>
            <a:lvl3pPr marL="1143000" indent="-228600" algn="r" rtl="1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3pPr>
            <a:lvl4pPr marL="1600200" indent="-228600" algn="r" rtl="1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4pPr>
            <a:lvl5pPr marL="2057400" indent="-228600" algn="r" rtl="1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Tahoma" panose="020B0604030504040204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2" panose="05020102010507070707" pitchFamily="18" charset="2"/>
              <a:buNone/>
              <a:tabLst/>
              <a:defRPr/>
            </a:pPr>
            <a:r>
              <a:rPr kumimoji="0" lang="ar-SA" altLang="ar-SA" sz="5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√</a:t>
            </a:r>
            <a:endParaRPr kumimoji="0" lang="ar-SA" altLang="ar-SA" sz="5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064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90A0F722-BDE1-EC33-7582-36618DB4C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DCDD81AC-FFDB-20D0-8FFB-6802519B09EA}"/>
              </a:ext>
            </a:extLst>
          </p:cNvPr>
          <p:cNvSpPr txBox="1"/>
          <p:nvPr/>
        </p:nvSpPr>
        <p:spPr>
          <a:xfrm>
            <a:off x="2162908" y="1243579"/>
            <a:ext cx="8370277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3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       انتهى النموذج الرابع</a:t>
            </a:r>
            <a:endParaRPr kumimoji="0" lang="ar-SA" sz="23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095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90A0F722-BDE1-EC33-7582-36618DB4C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4E596079-993D-AC2B-E8F5-27D762264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9618" y="6297129"/>
            <a:ext cx="4242357" cy="830997"/>
          </a:xfrm>
          <a:prstGeom prst="rect">
            <a:avLst/>
          </a:prstGeom>
          <a:solidFill>
            <a:sysClr val="window" lastClr="FFFFFF">
              <a:lumMod val="75000"/>
            </a:sys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70AD47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lvl="0" algn="ctr" rtl="1">
              <a:spcBef>
                <a:spcPct val="50000"/>
              </a:spcBef>
              <a:defRPr sz="4800" b="1"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defRPr>
            </a:lvl1pPr>
            <a:lvl2pPr marL="742950" indent="-285750" eaLnBrk="0" hangingPunct="0">
              <a:defRPr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</a:rPr>
              <a:t>ج ) وِجار:  كلب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CFF2456D-04F7-EC6F-F83B-50AEBB93C3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902" y="6254810"/>
            <a:ext cx="4672163" cy="830997"/>
          </a:xfrm>
          <a:prstGeom prst="rect">
            <a:avLst/>
          </a:prstGeom>
          <a:solidFill>
            <a:sysClr val="window" lastClr="FFFFFF">
              <a:lumMod val="75000"/>
            </a:sys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70AD47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lvl="0" algn="ctr" rtl="1">
              <a:spcBef>
                <a:spcPct val="50000"/>
              </a:spcBef>
              <a:defRPr sz="4800" b="1"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defRPr>
            </a:lvl1pPr>
            <a:lvl2pPr marL="742950" indent="-285750" eaLnBrk="0" hangingPunct="0">
              <a:defRPr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</a:rPr>
              <a:t>د ) نَقِيق:  غراب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BE6723B7-5618-36EB-2227-926BCCCA7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9812" y="3668576"/>
            <a:ext cx="4672162" cy="830997"/>
          </a:xfrm>
          <a:prstGeom prst="rect">
            <a:avLst/>
          </a:prstGeom>
          <a:solidFill>
            <a:sysClr val="window" lastClr="FFFFFF">
              <a:lumMod val="75000"/>
            </a:sys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70AD47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lvl="0" algn="ctr" rtl="1">
              <a:spcBef>
                <a:spcPct val="50000"/>
              </a:spcBef>
              <a:defRPr sz="4800" b="1"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defRPr>
            </a:lvl1pPr>
            <a:lvl2pPr marL="742950" indent="-285750" eaLnBrk="0" hangingPunct="0">
              <a:defRPr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</a:rPr>
              <a:t>أ ) صَرِير:  باب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E1DF3F70-0145-90C1-819E-2BCC69A2B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902" y="3650688"/>
            <a:ext cx="5228851" cy="830997"/>
          </a:xfrm>
          <a:prstGeom prst="rect">
            <a:avLst/>
          </a:prstGeom>
          <a:solidFill>
            <a:sysClr val="window" lastClr="FFFFFF">
              <a:lumMod val="75000"/>
            </a:sys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70AD47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ب ) جَرْو:  كلب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9B3B9D4-7712-BEDB-4463-B351430EA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9812" y="3615761"/>
            <a:ext cx="1511300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√</a:t>
            </a:r>
            <a:endParaRPr kumimoji="0" lang="ar-SA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D5AD82B7-C2AE-5431-5B69-AFA593B4F092}"/>
              </a:ext>
            </a:extLst>
          </p:cNvPr>
          <p:cNvSpPr txBox="1"/>
          <p:nvPr/>
        </p:nvSpPr>
        <p:spPr>
          <a:xfrm>
            <a:off x="1976461" y="1433114"/>
            <a:ext cx="834570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1-  حَفِيف:  أشجار</a:t>
            </a:r>
          </a:p>
        </p:txBody>
      </p:sp>
    </p:spTree>
    <p:extLst>
      <p:ext uri="{BB962C8B-B14F-4D97-AF65-F5344CB8AC3E}">
        <p14:creationId xmlns:p14="http://schemas.microsoft.com/office/powerpoint/2010/main" val="3415070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8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A62C80F3-C8BC-3E3A-58CD-53F1F81140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5">
            <a:extLst>
              <a:ext uri="{FF2B5EF4-FFF2-40B4-BE49-F238E27FC236}">
                <a16:creationId xmlns:a16="http://schemas.microsoft.com/office/drawing/2014/main" id="{5C57FD43-2E46-74DD-4F02-5EA7FF045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6016" y="6392558"/>
            <a:ext cx="4648265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5B9BD5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ج ) شارع:  علامات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F789436F-400E-B0A9-349B-A392FAD5A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016" y="6360103"/>
            <a:ext cx="4888629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5B9BD5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د ) حجّ:  طواف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2D83DE09-DAAE-64C4-B09A-B064A5A6D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018" y="3573582"/>
            <a:ext cx="4888627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5B9BD5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ب ) تعليم:  فصْل</a:t>
            </a:r>
          </a:p>
        </p:txBody>
      </p:sp>
      <p:sp>
        <p:nvSpPr>
          <p:cNvPr id="9" name="Oval 9">
            <a:extLst>
              <a:ext uri="{FF2B5EF4-FFF2-40B4-BE49-F238E27FC236}">
                <a16:creationId xmlns:a16="http://schemas.microsoft.com/office/drawing/2014/main" id="{5FFD3A46-270E-9BF4-0E76-DAB4ACA98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9137" y="3664137"/>
            <a:ext cx="1511300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√</a:t>
            </a:r>
            <a:endParaRPr kumimoji="0" lang="ar-SA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73C7321-EB24-D61F-9004-4C885899F293}"/>
              </a:ext>
            </a:extLst>
          </p:cNvPr>
          <p:cNvSpPr txBox="1"/>
          <p:nvPr/>
        </p:nvSpPr>
        <p:spPr>
          <a:xfrm>
            <a:off x="949569" y="1010640"/>
            <a:ext cx="912641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2 -  سفينة:  بحر</a:t>
            </a:r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971F9C56-34CC-CB49-2CCE-C81104479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6016" y="3535626"/>
            <a:ext cx="4648265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5B9BD5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أ ) فكرة:  رَأْس 	</a:t>
            </a:r>
          </a:p>
        </p:txBody>
      </p:sp>
    </p:spTree>
    <p:extLst>
      <p:ext uri="{BB962C8B-B14F-4D97-AF65-F5344CB8AC3E}">
        <p14:creationId xmlns:p14="http://schemas.microsoft.com/office/powerpoint/2010/main" val="1067103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A62C80F3-C8BC-3E3A-58CD-53F1F81140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5">
            <a:extLst>
              <a:ext uri="{FF2B5EF4-FFF2-40B4-BE49-F238E27FC236}">
                <a16:creationId xmlns:a16="http://schemas.microsoft.com/office/drawing/2014/main" id="{5C57FD43-2E46-74DD-4F02-5EA7FF045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924" y="6392558"/>
            <a:ext cx="4242357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5B9BD5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ج ) سيف:  قطْع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F789436F-400E-B0A9-349B-A392FAD5A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017" y="6360103"/>
            <a:ext cx="4248472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5B9BD5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د ) كلمة:  نُطْق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2D83DE09-DAAE-64C4-B09A-B064A5A6D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019" y="3573582"/>
            <a:ext cx="4248472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5B9BD5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ب ) عصا:  ضرْب</a:t>
            </a:r>
          </a:p>
        </p:txBody>
      </p:sp>
      <p:sp>
        <p:nvSpPr>
          <p:cNvPr id="9" name="Oval 9">
            <a:extLst>
              <a:ext uri="{FF2B5EF4-FFF2-40B4-BE49-F238E27FC236}">
                <a16:creationId xmlns:a16="http://schemas.microsoft.com/office/drawing/2014/main" id="{5FFD3A46-270E-9BF4-0E76-DAB4ACA98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2213" y="6154789"/>
            <a:ext cx="1511300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√</a:t>
            </a:r>
            <a:endParaRPr kumimoji="0" lang="ar-SA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73C7321-EB24-D61F-9004-4C885899F293}"/>
              </a:ext>
            </a:extLst>
          </p:cNvPr>
          <p:cNvSpPr txBox="1"/>
          <p:nvPr/>
        </p:nvSpPr>
        <p:spPr>
          <a:xfrm>
            <a:off x="1596726" y="1393902"/>
            <a:ext cx="898584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3 -  سَهْم:  رَمْي</a:t>
            </a:r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971F9C56-34CC-CB49-2CCE-C81104479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5809" y="3535626"/>
            <a:ext cx="4248472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5B9BD5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أ ) مسدس:  قتْل </a:t>
            </a:r>
          </a:p>
        </p:txBody>
      </p:sp>
    </p:spTree>
    <p:extLst>
      <p:ext uri="{BB962C8B-B14F-4D97-AF65-F5344CB8AC3E}">
        <p14:creationId xmlns:p14="http://schemas.microsoft.com/office/powerpoint/2010/main" val="4038768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A62C80F3-C8BC-3E3A-58CD-53F1F81140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5">
            <a:extLst>
              <a:ext uri="{FF2B5EF4-FFF2-40B4-BE49-F238E27FC236}">
                <a16:creationId xmlns:a16="http://schemas.microsoft.com/office/drawing/2014/main" id="{5C57FD43-2E46-74DD-4F02-5EA7FF045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924" y="6392558"/>
            <a:ext cx="4242357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5B9BD5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ج ) أزْرق:  سماء 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F789436F-400E-B0A9-349B-A392FAD5A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017" y="6360103"/>
            <a:ext cx="4248472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5B9BD5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د ) أصْفر:  صحراء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2D83DE09-DAAE-64C4-B09A-B064A5A6D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019" y="3573582"/>
            <a:ext cx="4248472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5B9BD5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ب ) أخْضر:  نبات</a:t>
            </a:r>
          </a:p>
        </p:txBody>
      </p:sp>
      <p:sp>
        <p:nvSpPr>
          <p:cNvPr id="9" name="Oval 9">
            <a:extLst>
              <a:ext uri="{FF2B5EF4-FFF2-40B4-BE49-F238E27FC236}">
                <a16:creationId xmlns:a16="http://schemas.microsoft.com/office/drawing/2014/main" id="{5FFD3A46-270E-9BF4-0E76-DAB4ACA98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0330" y="3573582"/>
            <a:ext cx="1511300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√</a:t>
            </a:r>
            <a:endParaRPr kumimoji="0" lang="ar-SA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73C7321-EB24-D61F-9004-4C885899F293}"/>
              </a:ext>
            </a:extLst>
          </p:cNvPr>
          <p:cNvSpPr txBox="1"/>
          <p:nvPr/>
        </p:nvSpPr>
        <p:spPr>
          <a:xfrm>
            <a:off x="1627128" y="1106583"/>
            <a:ext cx="871262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4 -  أبيض:  نقاء</a:t>
            </a:r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971F9C56-34CC-CB49-2CCE-C81104479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5809" y="3535626"/>
            <a:ext cx="4248472" cy="830997"/>
          </a:xfrm>
          <a:prstGeom prst="rect">
            <a:avLst/>
          </a:prstGeom>
          <a:solidFill>
            <a:sysClr val="window" lastClr="FFFFFF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5B9BD5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أ ) أسْود:  حِقْد 	</a:t>
            </a:r>
          </a:p>
        </p:txBody>
      </p:sp>
    </p:spTree>
    <p:extLst>
      <p:ext uri="{BB962C8B-B14F-4D97-AF65-F5344CB8AC3E}">
        <p14:creationId xmlns:p14="http://schemas.microsoft.com/office/powerpoint/2010/main" val="351556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90A0F722-BDE1-EC33-7582-36618DB4C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4E596079-993D-AC2B-E8F5-27D762264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9814" y="6297129"/>
            <a:ext cx="4672162" cy="830997"/>
          </a:xfrm>
          <a:prstGeom prst="rect">
            <a:avLst/>
          </a:prstGeom>
          <a:solidFill>
            <a:sysClr val="window" lastClr="FFFFFF">
              <a:lumMod val="75000"/>
            </a:sys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70AD47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lvl="0" algn="ctr" rtl="1">
              <a:spcBef>
                <a:spcPct val="50000"/>
              </a:spcBef>
              <a:defRPr sz="4800" b="1"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defRPr>
            </a:lvl1pPr>
            <a:lvl2pPr marL="742950" indent="-285750" eaLnBrk="0" hangingPunct="0">
              <a:defRPr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</a:rPr>
              <a:t>ج ) قمح:  خُبْز 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CFF2456D-04F7-EC6F-F83B-50AEBB93C3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902" y="6254810"/>
            <a:ext cx="4672163" cy="830997"/>
          </a:xfrm>
          <a:prstGeom prst="rect">
            <a:avLst/>
          </a:prstGeom>
          <a:solidFill>
            <a:sysClr val="window" lastClr="FFFFFF">
              <a:lumMod val="75000"/>
            </a:sys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70AD47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lvl="0" algn="ctr" rtl="1">
              <a:spcBef>
                <a:spcPct val="50000"/>
              </a:spcBef>
              <a:defRPr sz="4800" b="1"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defRPr>
            </a:lvl1pPr>
            <a:lvl2pPr marL="742950" indent="-285750" eaLnBrk="0" hangingPunct="0">
              <a:defRPr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</a:rPr>
              <a:t>د ) مِرَبَّى:  فواكه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BE6723B7-5618-36EB-2227-926BCCCA7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9618" y="3668576"/>
            <a:ext cx="4242355" cy="830997"/>
          </a:xfrm>
          <a:prstGeom prst="rect">
            <a:avLst/>
          </a:prstGeom>
          <a:solidFill>
            <a:sysClr val="window" lastClr="FFFFFF">
              <a:lumMod val="75000"/>
            </a:sys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70AD47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lvl="0" algn="ctr" rtl="1">
              <a:spcBef>
                <a:spcPct val="50000"/>
              </a:spcBef>
              <a:defRPr sz="4800" b="1"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defRPr>
            </a:lvl1pPr>
            <a:lvl2pPr marL="742950" indent="-285750" eaLnBrk="0" hangingPunct="0">
              <a:defRPr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</a:rPr>
              <a:t>أ ) رُطَب:  تَمْر 	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E1DF3F70-0145-90C1-819E-2BCC69A2B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903" y="3650688"/>
            <a:ext cx="4672162" cy="830997"/>
          </a:xfrm>
          <a:prstGeom prst="rect">
            <a:avLst/>
          </a:prstGeom>
          <a:solidFill>
            <a:sysClr val="window" lastClr="FFFFFF">
              <a:lumMod val="75000"/>
            </a:sysClr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glow rad="228600">
              <a:srgbClr val="70AD47">
                <a:satMod val="175000"/>
                <a:alpha val="40000"/>
              </a:srgbClr>
            </a:glow>
            <a:softEdge rad="317500"/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ب ) وِسَادة:  إسْفنج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9B3B9D4-7712-BEDB-4463-B351430EA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1341" y="6319835"/>
            <a:ext cx="1511300" cy="936625"/>
          </a:xfrm>
          <a:prstGeom prst="ellipse">
            <a:avLst/>
          </a:prstGeom>
          <a:solidFill>
            <a:srgbClr val="FF0000"/>
          </a:solidFill>
          <a:ln w="9525">
            <a:round/>
            <a:headEnd/>
            <a:tailEnd/>
          </a:ln>
          <a:scene3d>
            <a:camera prst="legacyPerspectiveFront">
              <a:rot lat="20099998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  <a:contourClr>
              <a:srgbClr val="CCCCF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√</a:t>
            </a:r>
            <a:endParaRPr kumimoji="0" lang="ar-SA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D5AD82B7-C2AE-5431-5B69-AFA593B4F092}"/>
              </a:ext>
            </a:extLst>
          </p:cNvPr>
          <p:cNvSpPr txBox="1"/>
          <p:nvPr/>
        </p:nvSpPr>
        <p:spPr>
          <a:xfrm>
            <a:off x="1418133" y="1433114"/>
            <a:ext cx="881946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5 -  قِشْطة:  حليب</a:t>
            </a:r>
          </a:p>
        </p:txBody>
      </p:sp>
    </p:spTree>
    <p:extLst>
      <p:ext uri="{BB962C8B-B14F-4D97-AF65-F5344CB8AC3E}">
        <p14:creationId xmlns:p14="http://schemas.microsoft.com/office/powerpoint/2010/main" val="107174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8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FA1B7B4-9906-AC24-50CC-7B0685E44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787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ED82C-3A18-486A-A613-1F4335C133B3}" type="slidenum">
              <a:rPr kumimoji="0" lang="ar-SA" sz="1598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121787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ar-SA" sz="1598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04FF4532-C959-57B5-53FA-180AD0151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" y="7680960"/>
            <a:ext cx="11521440" cy="101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5DFEC95D-8D87-582E-8318-261E1B898D91}"/>
              </a:ext>
            </a:extLst>
          </p:cNvPr>
          <p:cNvSpPr txBox="1"/>
          <p:nvPr/>
        </p:nvSpPr>
        <p:spPr>
          <a:xfrm>
            <a:off x="3057954" y="2901231"/>
            <a:ext cx="6913847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ثانيًا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8800" b="1" dirty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ohammad Bold Art 1"/>
              </a:rPr>
              <a:t>إكمال الجمل</a:t>
            </a:r>
            <a:endParaRPr kumimoji="0" lang="ar-SA" sz="8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Mohammad Bold Art 1"/>
            </a:endParaRPr>
          </a:p>
        </p:txBody>
      </p:sp>
    </p:spTree>
    <p:extLst>
      <p:ext uri="{BB962C8B-B14F-4D97-AF65-F5344CB8AC3E}">
        <p14:creationId xmlns:p14="http://schemas.microsoft.com/office/powerpoint/2010/main" val="1025109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9976</TotalTime>
  <Words>809</Words>
  <Application>Microsoft Office PowerPoint</Application>
  <PresentationFormat>Ledger Paper (11x17 in)</PresentationFormat>
  <Paragraphs>195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47" baseType="lpstr">
      <vt:lpstr>Akhbar MT</vt:lpstr>
      <vt:lpstr>Arial</vt:lpstr>
      <vt:lpstr>Calibri</vt:lpstr>
      <vt:lpstr>Calibri Light</vt:lpstr>
      <vt:lpstr>Comic Sans MS</vt:lpstr>
      <vt:lpstr>Sakkal Majalla</vt:lpstr>
      <vt:lpstr>Tahoma</vt:lpstr>
      <vt:lpstr>Times New Roman</vt:lpstr>
      <vt:lpstr>Traditional Arabic</vt:lpstr>
      <vt:lpstr>Wingdings 2</vt:lpstr>
      <vt:lpstr>Office Theme</vt:lpstr>
      <vt:lpstr>1_Office Theme</vt:lpstr>
      <vt:lpstr>القدرات اللفظي الأول الثانوي الفصل الدراسي الثاني 1447 هـ - 2026 هـ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Walid Abd Elatty</dc:creator>
  <cp:lastModifiedBy>Samir Emam</cp:lastModifiedBy>
  <cp:revision>377</cp:revision>
  <dcterms:created xsi:type="dcterms:W3CDTF">2016-01-07T05:14:21Z</dcterms:created>
  <dcterms:modified xsi:type="dcterms:W3CDTF">2026-01-18T18:40:54Z</dcterms:modified>
</cp:coreProperties>
</file>