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72" r:id="rId1"/>
    <p:sldMasterId id="2147483684" r:id="rId2"/>
  </p:sldMasterIdLst>
  <p:notesMasterIdLst>
    <p:notesMasterId r:id="rId37"/>
  </p:notesMasterIdLst>
  <p:sldIdLst>
    <p:sldId id="314" r:id="rId3"/>
    <p:sldId id="433" r:id="rId4"/>
    <p:sldId id="431" r:id="rId5"/>
    <p:sldId id="307" r:id="rId6"/>
    <p:sldId id="348" r:id="rId7"/>
    <p:sldId id="355" r:id="rId8"/>
    <p:sldId id="356" r:id="rId9"/>
    <p:sldId id="357" r:id="rId10"/>
    <p:sldId id="335" r:id="rId11"/>
    <p:sldId id="404" r:id="rId12"/>
    <p:sldId id="403" r:id="rId13"/>
    <p:sldId id="405" r:id="rId14"/>
    <p:sldId id="406" r:id="rId15"/>
    <p:sldId id="407" r:id="rId16"/>
    <p:sldId id="409" r:id="rId17"/>
    <p:sldId id="349" r:id="rId18"/>
    <p:sldId id="410" r:id="rId19"/>
    <p:sldId id="411" r:id="rId20"/>
    <p:sldId id="412" r:id="rId21"/>
    <p:sldId id="413" r:id="rId22"/>
    <p:sldId id="414" r:id="rId23"/>
    <p:sldId id="350" r:id="rId24"/>
    <p:sldId id="415" r:id="rId25"/>
    <p:sldId id="418" r:id="rId26"/>
    <p:sldId id="351" r:id="rId27"/>
    <p:sldId id="434" r:id="rId28"/>
    <p:sldId id="352" r:id="rId29"/>
    <p:sldId id="419" r:id="rId30"/>
    <p:sldId id="420" r:id="rId31"/>
    <p:sldId id="421" r:id="rId32"/>
    <p:sldId id="422" r:id="rId33"/>
    <p:sldId id="353" r:id="rId34"/>
    <p:sldId id="424" r:id="rId35"/>
    <p:sldId id="430" r:id="rId36"/>
  </p:sldIdLst>
  <p:sldSz cx="12179300" cy="9134475" type="ledger"/>
  <p:notesSz cx="6858000" cy="9144000"/>
  <p:defaultTextStyle>
    <a:defPPr>
      <a:defRPr lang="ar-SA"/>
    </a:defPPr>
    <a:lvl1pPr marL="0" algn="r" defTabSz="1217875" rtl="1" eaLnBrk="1" latinLnBrk="0" hangingPunct="1">
      <a:defRPr sz="2398" kern="1200">
        <a:solidFill>
          <a:schemeClr val="tx1"/>
        </a:solidFill>
        <a:latin typeface="+mn-lt"/>
        <a:ea typeface="+mn-ea"/>
        <a:cs typeface="+mn-cs"/>
      </a:defRPr>
    </a:lvl1pPr>
    <a:lvl2pPr marL="608937" algn="r" defTabSz="1217875" rtl="1" eaLnBrk="1" latinLnBrk="0" hangingPunct="1">
      <a:defRPr sz="2398" kern="1200">
        <a:solidFill>
          <a:schemeClr val="tx1"/>
        </a:solidFill>
        <a:latin typeface="+mn-lt"/>
        <a:ea typeface="+mn-ea"/>
        <a:cs typeface="+mn-cs"/>
      </a:defRPr>
    </a:lvl2pPr>
    <a:lvl3pPr marL="1217875" algn="r" defTabSz="1217875" rtl="1" eaLnBrk="1" latinLnBrk="0" hangingPunct="1">
      <a:defRPr sz="2398" kern="1200">
        <a:solidFill>
          <a:schemeClr val="tx1"/>
        </a:solidFill>
        <a:latin typeface="+mn-lt"/>
        <a:ea typeface="+mn-ea"/>
        <a:cs typeface="+mn-cs"/>
      </a:defRPr>
    </a:lvl3pPr>
    <a:lvl4pPr marL="1826812" algn="r" defTabSz="1217875" rtl="1" eaLnBrk="1" latinLnBrk="0" hangingPunct="1">
      <a:defRPr sz="2398" kern="1200">
        <a:solidFill>
          <a:schemeClr val="tx1"/>
        </a:solidFill>
        <a:latin typeface="+mn-lt"/>
        <a:ea typeface="+mn-ea"/>
        <a:cs typeface="+mn-cs"/>
      </a:defRPr>
    </a:lvl4pPr>
    <a:lvl5pPr marL="2435749" algn="r" defTabSz="1217875" rtl="1" eaLnBrk="1" latinLnBrk="0" hangingPunct="1">
      <a:defRPr sz="2398" kern="1200">
        <a:solidFill>
          <a:schemeClr val="tx1"/>
        </a:solidFill>
        <a:latin typeface="+mn-lt"/>
        <a:ea typeface="+mn-ea"/>
        <a:cs typeface="+mn-cs"/>
      </a:defRPr>
    </a:lvl5pPr>
    <a:lvl6pPr marL="3044687" algn="r" defTabSz="1217875" rtl="1" eaLnBrk="1" latinLnBrk="0" hangingPunct="1">
      <a:defRPr sz="2398" kern="1200">
        <a:solidFill>
          <a:schemeClr val="tx1"/>
        </a:solidFill>
        <a:latin typeface="+mn-lt"/>
        <a:ea typeface="+mn-ea"/>
        <a:cs typeface="+mn-cs"/>
      </a:defRPr>
    </a:lvl6pPr>
    <a:lvl7pPr marL="3653624" algn="r" defTabSz="1217875" rtl="1" eaLnBrk="1" latinLnBrk="0" hangingPunct="1">
      <a:defRPr sz="2398" kern="1200">
        <a:solidFill>
          <a:schemeClr val="tx1"/>
        </a:solidFill>
        <a:latin typeface="+mn-lt"/>
        <a:ea typeface="+mn-ea"/>
        <a:cs typeface="+mn-cs"/>
      </a:defRPr>
    </a:lvl7pPr>
    <a:lvl8pPr marL="4262562" algn="r" defTabSz="1217875" rtl="1" eaLnBrk="1" latinLnBrk="0" hangingPunct="1">
      <a:defRPr sz="2398" kern="1200">
        <a:solidFill>
          <a:schemeClr val="tx1"/>
        </a:solidFill>
        <a:latin typeface="+mn-lt"/>
        <a:ea typeface="+mn-ea"/>
        <a:cs typeface="+mn-cs"/>
      </a:defRPr>
    </a:lvl8pPr>
    <a:lvl9pPr marL="4871500" algn="r" defTabSz="1217875" rtl="1" eaLnBrk="1" latinLnBrk="0" hangingPunct="1">
      <a:defRPr sz="239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77">
          <p15:clr>
            <a:srgbClr val="A4A3A4"/>
          </p15:clr>
        </p15:guide>
        <p15:guide id="2" pos="38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9B9B"/>
    <a:srgbClr val="E8F0B6"/>
    <a:srgbClr val="E8F0E0"/>
    <a:srgbClr val="459CB4"/>
    <a:srgbClr val="386F37"/>
    <a:srgbClr val="C5E0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8676" autoAdjust="0"/>
    <p:restoredTop sz="93716" autoAdjust="0"/>
  </p:normalViewPr>
  <p:slideViewPr>
    <p:cSldViewPr snapToGrid="0">
      <p:cViewPr varScale="1">
        <p:scale>
          <a:sx n="64" d="100"/>
          <a:sy n="64" d="100"/>
        </p:scale>
        <p:origin x="1134" y="84"/>
      </p:cViewPr>
      <p:guideLst>
        <p:guide orient="horz" pos="2877"/>
        <p:guide pos="3836"/>
      </p:guideLst>
    </p:cSldViewPr>
  </p:slideViewPr>
  <p:notesTextViewPr>
    <p:cViewPr>
      <p:scale>
        <a:sx n="1" d="1"/>
        <a:sy n="1" d="1"/>
      </p:scale>
      <p:origin x="0" y="0"/>
    </p:cViewPr>
  </p:notesTextViewPr>
  <p:sorterViewPr>
    <p:cViewPr>
      <p:scale>
        <a:sx n="100" d="100"/>
        <a:sy n="100" d="100"/>
      </p:scale>
      <p:origin x="0" y="48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9526282B-CEFF-4653-B89B-8AAD28B71123}" type="datetimeFigureOut">
              <a:rPr lang="ar-SA" smtClean="0"/>
              <a:t>30/07/1447</a:t>
            </a:fld>
            <a:endParaRPr lang="ar-S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56278240-297E-4151-B2B8-DAA7CA397311}" type="slidenum">
              <a:rPr lang="ar-SA" smtClean="0"/>
              <a:t>‹#›</a:t>
            </a:fld>
            <a:endParaRPr lang="ar-SA"/>
          </a:p>
        </p:txBody>
      </p:sp>
    </p:spTree>
    <p:extLst>
      <p:ext uri="{BB962C8B-B14F-4D97-AF65-F5344CB8AC3E}">
        <p14:creationId xmlns:p14="http://schemas.microsoft.com/office/powerpoint/2010/main" val="3052529802"/>
      </p:ext>
    </p:extLst>
  </p:cSld>
  <p:clrMap bg1="lt1" tx1="dk1" bg2="lt2" tx2="dk2" accent1="accent1" accent2="accent2" accent3="accent3" accent4="accent4" accent5="accent5" accent6="accent6" hlink="hlink" folHlink="folHlink"/>
  <p:notesStyle>
    <a:lvl1pPr marL="0" algn="r" defTabSz="1217875" rtl="1" eaLnBrk="1" latinLnBrk="0" hangingPunct="1">
      <a:defRPr sz="1599" kern="1200">
        <a:solidFill>
          <a:schemeClr val="tx1"/>
        </a:solidFill>
        <a:latin typeface="+mn-lt"/>
        <a:ea typeface="+mn-ea"/>
        <a:cs typeface="+mn-cs"/>
      </a:defRPr>
    </a:lvl1pPr>
    <a:lvl2pPr marL="608937" algn="r" defTabSz="1217875" rtl="1" eaLnBrk="1" latinLnBrk="0" hangingPunct="1">
      <a:defRPr sz="1599" kern="1200">
        <a:solidFill>
          <a:schemeClr val="tx1"/>
        </a:solidFill>
        <a:latin typeface="+mn-lt"/>
        <a:ea typeface="+mn-ea"/>
        <a:cs typeface="+mn-cs"/>
      </a:defRPr>
    </a:lvl2pPr>
    <a:lvl3pPr marL="1217875" algn="r" defTabSz="1217875" rtl="1" eaLnBrk="1" latinLnBrk="0" hangingPunct="1">
      <a:defRPr sz="1599" kern="1200">
        <a:solidFill>
          <a:schemeClr val="tx1"/>
        </a:solidFill>
        <a:latin typeface="+mn-lt"/>
        <a:ea typeface="+mn-ea"/>
        <a:cs typeface="+mn-cs"/>
      </a:defRPr>
    </a:lvl3pPr>
    <a:lvl4pPr marL="1826812" algn="r" defTabSz="1217875" rtl="1" eaLnBrk="1" latinLnBrk="0" hangingPunct="1">
      <a:defRPr sz="1599" kern="1200">
        <a:solidFill>
          <a:schemeClr val="tx1"/>
        </a:solidFill>
        <a:latin typeface="+mn-lt"/>
        <a:ea typeface="+mn-ea"/>
        <a:cs typeface="+mn-cs"/>
      </a:defRPr>
    </a:lvl4pPr>
    <a:lvl5pPr marL="2435749" algn="r" defTabSz="1217875" rtl="1" eaLnBrk="1" latinLnBrk="0" hangingPunct="1">
      <a:defRPr sz="1599" kern="1200">
        <a:solidFill>
          <a:schemeClr val="tx1"/>
        </a:solidFill>
        <a:latin typeface="+mn-lt"/>
        <a:ea typeface="+mn-ea"/>
        <a:cs typeface="+mn-cs"/>
      </a:defRPr>
    </a:lvl5pPr>
    <a:lvl6pPr marL="3044687" algn="r" defTabSz="1217875" rtl="1" eaLnBrk="1" latinLnBrk="0" hangingPunct="1">
      <a:defRPr sz="1599" kern="1200">
        <a:solidFill>
          <a:schemeClr val="tx1"/>
        </a:solidFill>
        <a:latin typeface="+mn-lt"/>
        <a:ea typeface="+mn-ea"/>
        <a:cs typeface="+mn-cs"/>
      </a:defRPr>
    </a:lvl6pPr>
    <a:lvl7pPr marL="3653624" algn="r" defTabSz="1217875" rtl="1" eaLnBrk="1" latinLnBrk="0" hangingPunct="1">
      <a:defRPr sz="1599" kern="1200">
        <a:solidFill>
          <a:schemeClr val="tx1"/>
        </a:solidFill>
        <a:latin typeface="+mn-lt"/>
        <a:ea typeface="+mn-ea"/>
        <a:cs typeface="+mn-cs"/>
      </a:defRPr>
    </a:lvl7pPr>
    <a:lvl8pPr marL="4262562" algn="r" defTabSz="1217875" rtl="1" eaLnBrk="1" latinLnBrk="0" hangingPunct="1">
      <a:defRPr sz="1599" kern="1200">
        <a:solidFill>
          <a:schemeClr val="tx1"/>
        </a:solidFill>
        <a:latin typeface="+mn-lt"/>
        <a:ea typeface="+mn-ea"/>
        <a:cs typeface="+mn-cs"/>
      </a:defRPr>
    </a:lvl8pPr>
    <a:lvl9pPr marL="4871500" algn="r" defTabSz="1217875" rtl="1" eaLnBrk="1" latinLnBrk="0" hangingPunct="1">
      <a:defRPr sz="159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2C0216-2A8B-4B43-B35F-145B4510698A}" type="uaqdatetime1">
              <a:rPr lang="ar-SA" smtClean="0"/>
              <a:t>29/07/1447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2476346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B6424EC-094A-4B01-9760-4FAA09386F4E}" type="uaqdatetime1">
              <a:rPr lang="ar-SA" smtClean="0"/>
              <a:t>29/07/1447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6509223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E28B40-A585-4476-9BC3-2B60A0DBEBF1}" type="uaqdatetime1">
              <a:rPr lang="ar-SA" smtClean="0"/>
              <a:t>29/07/1447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16505855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494925"/>
            <a:ext cx="9134475" cy="3180151"/>
          </a:xfrm>
        </p:spPr>
        <p:txBody>
          <a:bodyPr anchor="b"/>
          <a:lstStyle>
            <a:lvl1pPr algn="ctr">
              <a:defRPr sz="5994"/>
            </a:lvl1pPr>
          </a:lstStyle>
          <a:p>
            <a:r>
              <a:rPr lang="en-US"/>
              <a:t>Click to edit Master title style</a:t>
            </a:r>
          </a:p>
        </p:txBody>
      </p:sp>
      <p:sp>
        <p:nvSpPr>
          <p:cNvPr id="3" name="Subtitle 2"/>
          <p:cNvSpPr>
            <a:spLocks noGrp="1"/>
          </p:cNvSpPr>
          <p:nvPr>
            <p:ph type="subTitle" idx="1"/>
          </p:nvPr>
        </p:nvSpPr>
        <p:spPr>
          <a:xfrm>
            <a:off x="1522413" y="4797715"/>
            <a:ext cx="9134475" cy="2205383"/>
          </a:xfrm>
        </p:spPr>
        <p:txBody>
          <a:bodyPr/>
          <a:lstStyle>
            <a:lvl1pPr marL="0" indent="0" algn="ctr">
              <a:buNone/>
              <a:defRPr sz="2398"/>
            </a:lvl1pPr>
            <a:lvl2pPr marL="456743" indent="0" algn="ctr">
              <a:buNone/>
              <a:defRPr sz="1998"/>
            </a:lvl2pPr>
            <a:lvl3pPr marL="913486" indent="0" algn="ctr">
              <a:buNone/>
              <a:defRPr sz="1798"/>
            </a:lvl3pPr>
            <a:lvl4pPr marL="1370228" indent="0" algn="ctr">
              <a:buNone/>
              <a:defRPr sz="1598"/>
            </a:lvl4pPr>
            <a:lvl5pPr marL="1826971" indent="0" algn="ctr">
              <a:buNone/>
              <a:defRPr sz="1598"/>
            </a:lvl5pPr>
            <a:lvl6pPr marL="2283714" indent="0" algn="ctr">
              <a:buNone/>
              <a:defRPr sz="1598"/>
            </a:lvl6pPr>
            <a:lvl7pPr marL="2740457" indent="0" algn="ctr">
              <a:buNone/>
              <a:defRPr sz="1598"/>
            </a:lvl7pPr>
            <a:lvl8pPr marL="3197200" indent="0" algn="ctr">
              <a:buNone/>
              <a:defRPr sz="1598"/>
            </a:lvl8pPr>
            <a:lvl9pPr marL="3653942" indent="0" algn="ctr">
              <a:buNone/>
              <a:defRPr sz="1598"/>
            </a:lvl9pPr>
          </a:lstStyle>
          <a:p>
            <a:r>
              <a:rPr lang="en-US"/>
              <a:t>Click to edit Master subtitle style</a:t>
            </a:r>
          </a:p>
        </p:txBody>
      </p:sp>
      <p:sp>
        <p:nvSpPr>
          <p:cNvPr id="4" name="Date Placeholder 3"/>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5874502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2539180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7"/>
            <a:ext cx="10504646" cy="3799687"/>
          </a:xfrm>
        </p:spPr>
        <p:txBody>
          <a:bodyPr anchor="b"/>
          <a:lstStyle>
            <a:lvl1pPr>
              <a:defRPr sz="5994"/>
            </a:lvl1pPr>
          </a:lstStyle>
          <a:p>
            <a:r>
              <a:rPr lang="en-US"/>
              <a:t>Click to edit Master title style</a:t>
            </a:r>
          </a:p>
        </p:txBody>
      </p:sp>
      <p:sp>
        <p:nvSpPr>
          <p:cNvPr id="3" name="Text Placeholder 2"/>
          <p:cNvSpPr>
            <a:spLocks noGrp="1"/>
          </p:cNvSpPr>
          <p:nvPr>
            <p:ph type="body" idx="1"/>
          </p:nvPr>
        </p:nvSpPr>
        <p:spPr>
          <a:xfrm>
            <a:off x="830984" y="6112910"/>
            <a:ext cx="10504646" cy="1998166"/>
          </a:xfrm>
        </p:spPr>
        <p:txBody>
          <a:bodyPr/>
          <a:lstStyle>
            <a:lvl1pPr marL="0" indent="0">
              <a:buNone/>
              <a:defRPr sz="2398">
                <a:solidFill>
                  <a:schemeClr val="tx1">
                    <a:tint val="75000"/>
                  </a:schemeClr>
                </a:solidFill>
              </a:defRPr>
            </a:lvl1pPr>
            <a:lvl2pPr marL="456743" indent="0">
              <a:buNone/>
              <a:defRPr sz="1998">
                <a:solidFill>
                  <a:schemeClr val="tx1">
                    <a:tint val="75000"/>
                  </a:schemeClr>
                </a:solidFill>
              </a:defRPr>
            </a:lvl2pPr>
            <a:lvl3pPr marL="913486" indent="0">
              <a:buNone/>
              <a:defRPr sz="1798">
                <a:solidFill>
                  <a:schemeClr val="tx1">
                    <a:tint val="75000"/>
                  </a:schemeClr>
                </a:solidFill>
              </a:defRPr>
            </a:lvl3pPr>
            <a:lvl4pPr marL="1370228" indent="0">
              <a:buNone/>
              <a:defRPr sz="1598">
                <a:solidFill>
                  <a:schemeClr val="tx1">
                    <a:tint val="75000"/>
                  </a:schemeClr>
                </a:solidFill>
              </a:defRPr>
            </a:lvl4pPr>
            <a:lvl5pPr marL="1826971" indent="0">
              <a:buNone/>
              <a:defRPr sz="1598">
                <a:solidFill>
                  <a:schemeClr val="tx1">
                    <a:tint val="75000"/>
                  </a:schemeClr>
                </a:solidFill>
              </a:defRPr>
            </a:lvl5pPr>
            <a:lvl6pPr marL="2283714" indent="0">
              <a:buNone/>
              <a:defRPr sz="1598">
                <a:solidFill>
                  <a:schemeClr val="tx1">
                    <a:tint val="75000"/>
                  </a:schemeClr>
                </a:solidFill>
              </a:defRPr>
            </a:lvl6pPr>
            <a:lvl7pPr marL="2740457" indent="0">
              <a:buNone/>
              <a:defRPr sz="1598">
                <a:solidFill>
                  <a:schemeClr val="tx1">
                    <a:tint val="75000"/>
                  </a:schemeClr>
                </a:solidFill>
              </a:defRPr>
            </a:lvl7pPr>
            <a:lvl8pPr marL="3197200" indent="0">
              <a:buNone/>
              <a:defRPr sz="1598">
                <a:solidFill>
                  <a:schemeClr val="tx1">
                    <a:tint val="75000"/>
                  </a:schemeClr>
                </a:solidFill>
              </a:defRPr>
            </a:lvl8pPr>
            <a:lvl9pPr marL="3653942" indent="0">
              <a:buNone/>
              <a:defRPr sz="159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9787560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555426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7"/>
            <a:ext cx="10504646" cy="1765576"/>
          </a:xfrm>
        </p:spPr>
        <p:txBody>
          <a:bodyPr/>
          <a:lstStyle/>
          <a:p>
            <a:r>
              <a:rPr lang="en-US"/>
              <a:t>Click to edit Master title style</a:t>
            </a:r>
          </a:p>
        </p:txBody>
      </p:sp>
      <p:sp>
        <p:nvSpPr>
          <p:cNvPr id="3" name="Text Placeholder 2"/>
          <p:cNvSpPr>
            <a:spLocks noGrp="1"/>
          </p:cNvSpPr>
          <p:nvPr>
            <p:ph type="body" idx="1"/>
          </p:nvPr>
        </p:nvSpPr>
        <p:spPr>
          <a:xfrm>
            <a:off x="838914" y="2239216"/>
            <a:ext cx="5152414" cy="1097405"/>
          </a:xfrm>
        </p:spPr>
        <p:txBody>
          <a:bodyPr anchor="b"/>
          <a:lstStyle>
            <a:lvl1pPr marL="0" indent="0">
              <a:buNone/>
              <a:defRPr sz="2398" b="1"/>
            </a:lvl1pPr>
            <a:lvl2pPr marL="456743" indent="0">
              <a:buNone/>
              <a:defRPr sz="1998" b="1"/>
            </a:lvl2pPr>
            <a:lvl3pPr marL="913486" indent="0">
              <a:buNone/>
              <a:defRPr sz="1798" b="1"/>
            </a:lvl3pPr>
            <a:lvl4pPr marL="1370228" indent="0">
              <a:buNone/>
              <a:defRPr sz="1598" b="1"/>
            </a:lvl4pPr>
            <a:lvl5pPr marL="1826971" indent="0">
              <a:buNone/>
              <a:defRPr sz="1598" b="1"/>
            </a:lvl5pPr>
            <a:lvl6pPr marL="2283714" indent="0">
              <a:buNone/>
              <a:defRPr sz="1598" b="1"/>
            </a:lvl6pPr>
            <a:lvl7pPr marL="2740457" indent="0">
              <a:buNone/>
              <a:defRPr sz="1598" b="1"/>
            </a:lvl7pPr>
            <a:lvl8pPr marL="3197200" indent="0">
              <a:buNone/>
              <a:defRPr sz="1598" b="1"/>
            </a:lvl8pPr>
            <a:lvl9pPr marL="3653942" indent="0">
              <a:buNone/>
              <a:defRPr sz="1598" b="1"/>
            </a:lvl9pPr>
          </a:lstStyle>
          <a:p>
            <a:pPr lvl="0"/>
            <a:r>
              <a:rPr lang="en-US"/>
              <a:t>Click to edit Master text styles</a:t>
            </a:r>
          </a:p>
        </p:txBody>
      </p:sp>
      <p:sp>
        <p:nvSpPr>
          <p:cNvPr id="4" name="Content Placeholder 3"/>
          <p:cNvSpPr>
            <a:spLocks noGrp="1"/>
          </p:cNvSpPr>
          <p:nvPr>
            <p:ph sz="half" idx="2"/>
          </p:nvPr>
        </p:nvSpPr>
        <p:spPr>
          <a:xfrm>
            <a:off x="838914"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2398" b="1"/>
            </a:lvl1pPr>
            <a:lvl2pPr marL="456743" indent="0">
              <a:buNone/>
              <a:defRPr sz="1998" b="1"/>
            </a:lvl2pPr>
            <a:lvl3pPr marL="913486" indent="0">
              <a:buNone/>
              <a:defRPr sz="1798" b="1"/>
            </a:lvl3pPr>
            <a:lvl4pPr marL="1370228" indent="0">
              <a:buNone/>
              <a:defRPr sz="1598" b="1"/>
            </a:lvl4pPr>
            <a:lvl5pPr marL="1826971" indent="0">
              <a:buNone/>
              <a:defRPr sz="1598" b="1"/>
            </a:lvl5pPr>
            <a:lvl6pPr marL="2283714" indent="0">
              <a:buNone/>
              <a:defRPr sz="1598" b="1"/>
            </a:lvl6pPr>
            <a:lvl7pPr marL="2740457" indent="0">
              <a:buNone/>
              <a:defRPr sz="1598" b="1"/>
            </a:lvl7pPr>
            <a:lvl8pPr marL="3197200" indent="0">
              <a:buNone/>
              <a:defRPr sz="1598" b="1"/>
            </a:lvl8pPr>
            <a:lvl9pPr marL="3653942" indent="0">
              <a:buNone/>
              <a:defRPr sz="1598"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16629170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1684433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30743268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4" y="608965"/>
            <a:ext cx="3928141" cy="2131378"/>
          </a:xfrm>
        </p:spPr>
        <p:txBody>
          <a:bodyPr anchor="b"/>
          <a:lstStyle>
            <a:lvl1pPr>
              <a:defRPr sz="3197"/>
            </a:lvl1pPr>
          </a:lstStyle>
          <a:p>
            <a:r>
              <a:rPr lang="en-US"/>
              <a:t>Click to edit Master title style</a:t>
            </a:r>
          </a:p>
        </p:txBody>
      </p:sp>
      <p:sp>
        <p:nvSpPr>
          <p:cNvPr id="3" name="Content Placeholder 2"/>
          <p:cNvSpPr>
            <a:spLocks noGrp="1"/>
          </p:cNvSpPr>
          <p:nvPr>
            <p:ph idx="1"/>
          </p:nvPr>
        </p:nvSpPr>
        <p:spPr>
          <a:xfrm>
            <a:off x="5177789" y="1315196"/>
            <a:ext cx="6165771" cy="6491398"/>
          </a:xfrm>
        </p:spPr>
        <p:txBody>
          <a:bodyPr/>
          <a:lstStyle>
            <a:lvl1pPr>
              <a:defRPr sz="3197"/>
            </a:lvl1pPr>
            <a:lvl2pPr>
              <a:defRPr sz="2797"/>
            </a:lvl2pPr>
            <a:lvl3pPr>
              <a:defRPr sz="2398"/>
            </a:lvl3pPr>
            <a:lvl4pPr>
              <a:defRPr sz="1998"/>
            </a:lvl4pPr>
            <a:lvl5pPr>
              <a:defRPr sz="1998"/>
            </a:lvl5pPr>
            <a:lvl6pPr>
              <a:defRPr sz="1998"/>
            </a:lvl6pPr>
            <a:lvl7pPr>
              <a:defRPr sz="1998"/>
            </a:lvl7pPr>
            <a:lvl8pPr>
              <a:defRPr sz="1998"/>
            </a:lvl8pPr>
            <a:lvl9pPr>
              <a:defRPr sz="199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8914" y="2740343"/>
            <a:ext cx="3928141" cy="5076823"/>
          </a:xfrm>
        </p:spPr>
        <p:txBody>
          <a:bodyPr/>
          <a:lstStyle>
            <a:lvl1pPr marL="0" indent="0">
              <a:buNone/>
              <a:defRPr sz="1598"/>
            </a:lvl1pPr>
            <a:lvl2pPr marL="456743" indent="0">
              <a:buNone/>
              <a:defRPr sz="1399"/>
            </a:lvl2pPr>
            <a:lvl3pPr marL="913486" indent="0">
              <a:buNone/>
              <a:defRPr sz="1199"/>
            </a:lvl3pPr>
            <a:lvl4pPr marL="1370228" indent="0">
              <a:buNone/>
              <a:defRPr sz="999"/>
            </a:lvl4pPr>
            <a:lvl5pPr marL="1826971" indent="0">
              <a:buNone/>
              <a:defRPr sz="999"/>
            </a:lvl5pPr>
            <a:lvl6pPr marL="2283714" indent="0">
              <a:buNone/>
              <a:defRPr sz="999"/>
            </a:lvl6pPr>
            <a:lvl7pPr marL="2740457" indent="0">
              <a:buNone/>
              <a:defRPr sz="999"/>
            </a:lvl7pPr>
            <a:lvl8pPr marL="3197200" indent="0">
              <a:buNone/>
              <a:defRPr sz="999"/>
            </a:lvl8pPr>
            <a:lvl9pPr marL="3653942" indent="0">
              <a:buNone/>
              <a:defRPr sz="999"/>
            </a:lvl9pPr>
          </a:lstStyle>
          <a:p>
            <a:pPr lvl="0"/>
            <a:r>
              <a:rPr lang="en-US"/>
              <a:t>Click to edit Master text styles</a:t>
            </a:r>
          </a:p>
        </p:txBody>
      </p:sp>
      <p:sp>
        <p:nvSpPr>
          <p:cNvPr id="5" name="Date Placeholder 4"/>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3978915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C18FBD-C02D-4552-81C6-EDDDD8B159DB}" type="uaqdatetime1">
              <a:rPr lang="ar-SA" smtClean="0"/>
              <a:t>29/07/1447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39341662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4" y="608965"/>
            <a:ext cx="3928141" cy="2131378"/>
          </a:xfrm>
        </p:spPr>
        <p:txBody>
          <a:bodyPr anchor="b"/>
          <a:lstStyle>
            <a:lvl1pPr>
              <a:defRPr sz="3197"/>
            </a:lvl1pPr>
          </a:lstStyle>
          <a:p>
            <a:r>
              <a:rPr lang="en-US"/>
              <a:t>Click to edit Master title style</a:t>
            </a:r>
          </a:p>
        </p:txBody>
      </p:sp>
      <p:sp>
        <p:nvSpPr>
          <p:cNvPr id="3" name="Picture Placeholder 2"/>
          <p:cNvSpPr>
            <a:spLocks noGrp="1"/>
          </p:cNvSpPr>
          <p:nvPr>
            <p:ph type="pic" idx="1"/>
          </p:nvPr>
        </p:nvSpPr>
        <p:spPr>
          <a:xfrm>
            <a:off x="5177789" y="1315196"/>
            <a:ext cx="6165771" cy="6491398"/>
          </a:xfrm>
        </p:spPr>
        <p:txBody>
          <a:bodyPr/>
          <a:lstStyle>
            <a:lvl1pPr marL="0" indent="0">
              <a:buNone/>
              <a:defRPr sz="3197"/>
            </a:lvl1pPr>
            <a:lvl2pPr marL="456743" indent="0">
              <a:buNone/>
              <a:defRPr sz="2797"/>
            </a:lvl2pPr>
            <a:lvl3pPr marL="913486" indent="0">
              <a:buNone/>
              <a:defRPr sz="2398"/>
            </a:lvl3pPr>
            <a:lvl4pPr marL="1370228" indent="0">
              <a:buNone/>
              <a:defRPr sz="1998"/>
            </a:lvl4pPr>
            <a:lvl5pPr marL="1826971" indent="0">
              <a:buNone/>
              <a:defRPr sz="1998"/>
            </a:lvl5pPr>
            <a:lvl6pPr marL="2283714" indent="0">
              <a:buNone/>
              <a:defRPr sz="1998"/>
            </a:lvl6pPr>
            <a:lvl7pPr marL="2740457" indent="0">
              <a:buNone/>
              <a:defRPr sz="1998"/>
            </a:lvl7pPr>
            <a:lvl8pPr marL="3197200" indent="0">
              <a:buNone/>
              <a:defRPr sz="1998"/>
            </a:lvl8pPr>
            <a:lvl9pPr marL="3653942" indent="0">
              <a:buNone/>
              <a:defRPr sz="1998"/>
            </a:lvl9pPr>
          </a:lstStyle>
          <a:p>
            <a:endParaRPr lang="en-US" dirty="0"/>
          </a:p>
        </p:txBody>
      </p:sp>
      <p:sp>
        <p:nvSpPr>
          <p:cNvPr id="4" name="Text Placeholder 3"/>
          <p:cNvSpPr>
            <a:spLocks noGrp="1"/>
          </p:cNvSpPr>
          <p:nvPr>
            <p:ph type="body" sz="half" idx="2"/>
          </p:nvPr>
        </p:nvSpPr>
        <p:spPr>
          <a:xfrm>
            <a:off x="838914" y="2740343"/>
            <a:ext cx="3928141" cy="5076823"/>
          </a:xfrm>
        </p:spPr>
        <p:txBody>
          <a:bodyPr/>
          <a:lstStyle>
            <a:lvl1pPr marL="0" indent="0">
              <a:buNone/>
              <a:defRPr sz="1598"/>
            </a:lvl1pPr>
            <a:lvl2pPr marL="456743" indent="0">
              <a:buNone/>
              <a:defRPr sz="1399"/>
            </a:lvl2pPr>
            <a:lvl3pPr marL="913486" indent="0">
              <a:buNone/>
              <a:defRPr sz="1199"/>
            </a:lvl3pPr>
            <a:lvl4pPr marL="1370228" indent="0">
              <a:buNone/>
              <a:defRPr sz="999"/>
            </a:lvl4pPr>
            <a:lvl5pPr marL="1826971" indent="0">
              <a:buNone/>
              <a:defRPr sz="999"/>
            </a:lvl5pPr>
            <a:lvl6pPr marL="2283714" indent="0">
              <a:buNone/>
              <a:defRPr sz="999"/>
            </a:lvl6pPr>
            <a:lvl7pPr marL="2740457" indent="0">
              <a:buNone/>
              <a:defRPr sz="999"/>
            </a:lvl7pPr>
            <a:lvl8pPr marL="3197200" indent="0">
              <a:buNone/>
              <a:defRPr sz="999"/>
            </a:lvl8pPr>
            <a:lvl9pPr marL="3653942" indent="0">
              <a:buNone/>
              <a:defRPr sz="999"/>
            </a:lvl9pPr>
          </a:lstStyle>
          <a:p>
            <a:pPr lvl="0"/>
            <a:r>
              <a:rPr lang="en-US"/>
              <a:t>Click to edit Master text styles</a:t>
            </a:r>
          </a:p>
        </p:txBody>
      </p:sp>
      <p:sp>
        <p:nvSpPr>
          <p:cNvPr id="5" name="Date Placeholder 4"/>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2662995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24059948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1" y="486326"/>
            <a:ext cx="2626162" cy="7741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327"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3756935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33BEC3-938C-411A-B523-3A213419ED84}" type="uaqdatetime1">
              <a:rPr lang="ar-SA" smtClean="0"/>
              <a:t>29/07/1447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1783871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B288CD-5631-450D-9367-1B3484DFE401}" type="uaqdatetime1">
              <a:rPr lang="ar-SA" smtClean="0"/>
              <a:t>29/07/1447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3162797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DDF931-DE34-4663-B8B6-09AFD66132DB}" type="uaqdatetime1">
              <a:rPr lang="ar-SA" smtClean="0"/>
              <a:t>29/07/1447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4240875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EA5625-531A-49D2-A7D0-01E5BB0C24BA}" type="uaqdatetime1">
              <a:rPr lang="ar-SA" smtClean="0"/>
              <a:t>29/07/1447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3840219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1/18/2026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5839749" y="8669866"/>
            <a:ext cx="499802" cy="464609"/>
          </a:xfrm>
          <a:ln>
            <a:solidFill>
              <a:srgbClr val="002060"/>
            </a:solidFill>
          </a:ln>
        </p:spPr>
        <p:txBody>
          <a:bodyPr/>
          <a:lstStyle>
            <a:lvl1pPr algn="ctr">
              <a:defRPr b="1">
                <a:solidFill>
                  <a:schemeClr val="tx2">
                    <a:lumMod val="75000"/>
                  </a:schemeClr>
                </a:solidFill>
              </a:defRPr>
            </a:lvl1pPr>
          </a:lstStyle>
          <a:p>
            <a:fld id="{2EEED82C-3A18-486A-A613-1F4335C133B3}" type="slidenum">
              <a:rPr lang="ar-SA" smtClean="0"/>
              <a:pPr/>
              <a:t>‹#›</a:t>
            </a:fld>
            <a:endParaRPr lang="ar-SA"/>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571" y="-1598"/>
            <a:ext cx="5279923" cy="1285176"/>
          </a:xfrm>
          <a:prstGeom prst="rect">
            <a:avLst/>
          </a:prstGeom>
        </p:spPr>
      </p:pic>
    </p:spTree>
    <p:extLst>
      <p:ext uri="{BB962C8B-B14F-4D97-AF65-F5344CB8AC3E}">
        <p14:creationId xmlns:p14="http://schemas.microsoft.com/office/powerpoint/2010/main" val="198728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fld id="{6462C135-7BE5-48DE-856F-550D08C098DA}" type="uaqdatetime1">
              <a:rPr lang="ar-SA" smtClean="0"/>
              <a:t>29/07/1447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878694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fld id="{72A797EF-C3A0-4A1E-AA1C-179327E1C374}" type="uaqdatetime1">
              <a:rPr lang="ar-SA" smtClean="0"/>
              <a:t>29/07/1447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2EEED82C-3A18-486A-A613-1F4335C133B3}" type="slidenum">
              <a:rPr lang="ar-SA" smtClean="0"/>
              <a:t>‹#›</a:t>
            </a:fld>
            <a:endParaRPr lang="ar-SA"/>
          </a:p>
        </p:txBody>
      </p:sp>
    </p:spTree>
    <p:extLst>
      <p:ext uri="{BB962C8B-B14F-4D97-AF65-F5344CB8AC3E}">
        <p14:creationId xmlns:p14="http://schemas.microsoft.com/office/powerpoint/2010/main" val="2679321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B2D8E620-7A83-4608-B4A8-297D2E1471F4}" type="uaqdatetime1">
              <a:rPr lang="ar-SA" smtClean="0"/>
              <a:t>29/07/1447</a:t>
            </a:fld>
            <a:endParaRPr lang="ar-SA"/>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2EEED82C-3A18-486A-A613-1F4335C133B3}" type="slidenum">
              <a:rPr lang="ar-SA" smtClean="0"/>
              <a:t>‹#›</a:t>
            </a:fld>
            <a:endParaRPr lang="ar-SA"/>
          </a:p>
        </p:txBody>
      </p:sp>
    </p:spTree>
    <p:extLst>
      <p:ext uri="{BB962C8B-B14F-4D97-AF65-F5344CB8AC3E}">
        <p14:creationId xmlns:p14="http://schemas.microsoft.com/office/powerpoint/2010/main" val="68493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1217889" rtl="1"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r" defTabSz="1217889" rtl="1"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r" defTabSz="1217889" rtl="1"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r" defTabSz="1217889" rtl="1"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r" defTabSz="1217889" rtl="1"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r" defTabSz="1217889" rtl="1" eaLnBrk="1" latinLnBrk="0" hangingPunct="1">
        <a:defRPr sz="2397" kern="1200">
          <a:solidFill>
            <a:schemeClr val="tx1"/>
          </a:solidFill>
          <a:latin typeface="+mn-lt"/>
          <a:ea typeface="+mn-ea"/>
          <a:cs typeface="+mn-cs"/>
        </a:defRPr>
      </a:lvl1pPr>
      <a:lvl2pPr marL="608945" algn="r" defTabSz="1217889" rtl="1" eaLnBrk="1" latinLnBrk="0" hangingPunct="1">
        <a:defRPr sz="2397" kern="1200">
          <a:solidFill>
            <a:schemeClr val="tx1"/>
          </a:solidFill>
          <a:latin typeface="+mn-lt"/>
          <a:ea typeface="+mn-ea"/>
          <a:cs typeface="+mn-cs"/>
        </a:defRPr>
      </a:lvl2pPr>
      <a:lvl3pPr marL="1217889" algn="r" defTabSz="1217889" rtl="1" eaLnBrk="1" latinLnBrk="0" hangingPunct="1">
        <a:defRPr sz="2397" kern="1200">
          <a:solidFill>
            <a:schemeClr val="tx1"/>
          </a:solidFill>
          <a:latin typeface="+mn-lt"/>
          <a:ea typeface="+mn-ea"/>
          <a:cs typeface="+mn-cs"/>
        </a:defRPr>
      </a:lvl3pPr>
      <a:lvl4pPr marL="1826834" algn="r" defTabSz="1217889" rtl="1" eaLnBrk="1" latinLnBrk="0" hangingPunct="1">
        <a:defRPr sz="2397" kern="1200">
          <a:solidFill>
            <a:schemeClr val="tx1"/>
          </a:solidFill>
          <a:latin typeface="+mn-lt"/>
          <a:ea typeface="+mn-ea"/>
          <a:cs typeface="+mn-cs"/>
        </a:defRPr>
      </a:lvl4pPr>
      <a:lvl5pPr marL="2435779" algn="r" defTabSz="1217889" rtl="1" eaLnBrk="1" latinLnBrk="0" hangingPunct="1">
        <a:defRPr sz="2397" kern="1200">
          <a:solidFill>
            <a:schemeClr val="tx1"/>
          </a:solidFill>
          <a:latin typeface="+mn-lt"/>
          <a:ea typeface="+mn-ea"/>
          <a:cs typeface="+mn-cs"/>
        </a:defRPr>
      </a:lvl5pPr>
      <a:lvl6pPr marL="3044723" algn="r" defTabSz="1217889" rtl="1" eaLnBrk="1" latinLnBrk="0" hangingPunct="1">
        <a:defRPr sz="2397" kern="1200">
          <a:solidFill>
            <a:schemeClr val="tx1"/>
          </a:solidFill>
          <a:latin typeface="+mn-lt"/>
          <a:ea typeface="+mn-ea"/>
          <a:cs typeface="+mn-cs"/>
        </a:defRPr>
      </a:lvl6pPr>
      <a:lvl7pPr marL="3653668" algn="r" defTabSz="1217889" rtl="1" eaLnBrk="1" latinLnBrk="0" hangingPunct="1">
        <a:defRPr sz="2397" kern="1200">
          <a:solidFill>
            <a:schemeClr val="tx1"/>
          </a:solidFill>
          <a:latin typeface="+mn-lt"/>
          <a:ea typeface="+mn-ea"/>
          <a:cs typeface="+mn-cs"/>
        </a:defRPr>
      </a:lvl7pPr>
      <a:lvl8pPr marL="4262613" algn="r" defTabSz="1217889" rtl="1" eaLnBrk="1" latinLnBrk="0" hangingPunct="1">
        <a:defRPr sz="2397" kern="1200">
          <a:solidFill>
            <a:schemeClr val="tx1"/>
          </a:solidFill>
          <a:latin typeface="+mn-lt"/>
          <a:ea typeface="+mn-ea"/>
          <a:cs typeface="+mn-cs"/>
        </a:defRPr>
      </a:lvl8pPr>
      <a:lvl9pPr marL="4871557" algn="r" defTabSz="1217889" rtl="1" eaLnBrk="1" latinLnBrk="0" hangingPunct="1">
        <a:defRPr sz="2397"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7"/>
            <a:ext cx="10504646" cy="176557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327" y="8466306"/>
            <a:ext cx="2740343" cy="486326"/>
          </a:xfrm>
          <a:prstGeom prst="rect">
            <a:avLst/>
          </a:prstGeom>
        </p:spPr>
        <p:txBody>
          <a:bodyPr vert="horz" lIns="91440" tIns="45720" rIns="91440" bIns="45720" rtlCol="0" anchor="ctr"/>
          <a:lstStyle>
            <a:lvl1pPr algn="l">
              <a:defRPr sz="1199">
                <a:solidFill>
                  <a:schemeClr val="tx1">
                    <a:tint val="75000"/>
                  </a:schemeClr>
                </a:solidFill>
              </a:defRPr>
            </a:lvl1pPr>
          </a:lstStyle>
          <a:p>
            <a:fld id="{B1E366F5-5466-4085-8837-42CECF14F870}" type="datetimeFigureOut">
              <a:rPr lang="en-US" smtClean="0"/>
              <a:pPr/>
              <a:t>1/18/2026</a:t>
            </a:fld>
            <a:endParaRPr lang="en-US" dirty="0"/>
          </a:p>
        </p:txBody>
      </p:sp>
      <p:sp>
        <p:nvSpPr>
          <p:cNvPr id="5" name="Footer Placeholder 4"/>
          <p:cNvSpPr>
            <a:spLocks noGrp="1"/>
          </p:cNvSpPr>
          <p:nvPr>
            <p:ph type="ftr" sz="quarter" idx="3"/>
          </p:nvPr>
        </p:nvSpPr>
        <p:spPr>
          <a:xfrm>
            <a:off x="4034393" y="8466306"/>
            <a:ext cx="4110514" cy="486326"/>
          </a:xfrm>
          <a:prstGeom prst="rect">
            <a:avLst/>
          </a:prstGeom>
        </p:spPr>
        <p:txBody>
          <a:bodyPr vert="horz" lIns="91440" tIns="45720" rIns="91440" bIns="45720" rtlCol="0" anchor="ctr"/>
          <a:lstStyle>
            <a:lvl1pPr algn="ctr">
              <a:defRPr sz="1199">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1630" y="8466306"/>
            <a:ext cx="2740343" cy="486326"/>
          </a:xfrm>
          <a:prstGeom prst="rect">
            <a:avLst/>
          </a:prstGeom>
        </p:spPr>
        <p:txBody>
          <a:bodyPr vert="horz" lIns="91440" tIns="45720" rIns="91440" bIns="45720" rtlCol="0" anchor="ctr"/>
          <a:lstStyle>
            <a:lvl1pPr algn="r">
              <a:defRPr sz="1199">
                <a:solidFill>
                  <a:schemeClr val="tx1">
                    <a:tint val="75000"/>
                  </a:schemeClr>
                </a:solidFill>
              </a:defRPr>
            </a:lvl1pPr>
          </a:lstStyle>
          <a:p>
            <a:fld id="{BEE150FE-25BD-4F69-BD91-D18ADCCC2FC8}" type="slidenum">
              <a:rPr lang="en-US" smtClean="0"/>
              <a:pPr/>
              <a:t>‹#›</a:t>
            </a:fld>
            <a:endParaRPr lang="en-US" dirty="0"/>
          </a:p>
        </p:txBody>
      </p:sp>
    </p:spTree>
    <p:extLst>
      <p:ext uri="{BB962C8B-B14F-4D97-AF65-F5344CB8AC3E}">
        <p14:creationId xmlns:p14="http://schemas.microsoft.com/office/powerpoint/2010/main" val="22883828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3486" rtl="0" eaLnBrk="1" latinLnBrk="0" hangingPunct="1">
        <a:lnSpc>
          <a:spcPct val="90000"/>
        </a:lnSpc>
        <a:spcBef>
          <a:spcPct val="0"/>
        </a:spcBef>
        <a:buNone/>
        <a:defRPr sz="4396" kern="1200">
          <a:solidFill>
            <a:schemeClr val="tx1"/>
          </a:solidFill>
          <a:latin typeface="+mj-lt"/>
          <a:ea typeface="+mj-ea"/>
          <a:cs typeface="+mj-cs"/>
        </a:defRPr>
      </a:lvl1pPr>
    </p:titleStyle>
    <p:bodyStyle>
      <a:lvl1pPr marL="228371" indent="-228371" algn="l" defTabSz="913486" rtl="0" eaLnBrk="1" latinLnBrk="0" hangingPunct="1">
        <a:lnSpc>
          <a:spcPct val="90000"/>
        </a:lnSpc>
        <a:spcBef>
          <a:spcPts val="999"/>
        </a:spcBef>
        <a:buFont typeface="Arial" panose="020B0604020202020204" pitchFamily="34" charset="0"/>
        <a:buChar char="•"/>
        <a:defRPr sz="2797" kern="1200">
          <a:solidFill>
            <a:schemeClr val="tx1"/>
          </a:solidFill>
          <a:latin typeface="+mn-lt"/>
          <a:ea typeface="+mn-ea"/>
          <a:cs typeface="+mn-cs"/>
        </a:defRPr>
      </a:lvl1pPr>
      <a:lvl2pPr marL="685114" indent="-228371" algn="l" defTabSz="913486" rtl="0" eaLnBrk="1" latinLnBrk="0" hangingPunct="1">
        <a:lnSpc>
          <a:spcPct val="90000"/>
        </a:lnSpc>
        <a:spcBef>
          <a:spcPts val="500"/>
        </a:spcBef>
        <a:buFont typeface="Arial" panose="020B0604020202020204" pitchFamily="34" charset="0"/>
        <a:buChar char="•"/>
        <a:defRPr sz="2398" kern="1200">
          <a:solidFill>
            <a:schemeClr val="tx1"/>
          </a:solidFill>
          <a:latin typeface="+mn-lt"/>
          <a:ea typeface="+mn-ea"/>
          <a:cs typeface="+mn-cs"/>
        </a:defRPr>
      </a:lvl2pPr>
      <a:lvl3pPr marL="1141857" indent="-228371" algn="l" defTabSz="913486" rtl="0" eaLnBrk="1" latinLnBrk="0" hangingPunct="1">
        <a:lnSpc>
          <a:spcPct val="90000"/>
        </a:lnSpc>
        <a:spcBef>
          <a:spcPts val="500"/>
        </a:spcBef>
        <a:buFont typeface="Arial" panose="020B0604020202020204" pitchFamily="34" charset="0"/>
        <a:buChar char="•"/>
        <a:defRPr sz="1998" kern="1200">
          <a:solidFill>
            <a:schemeClr val="tx1"/>
          </a:solidFill>
          <a:latin typeface="+mn-lt"/>
          <a:ea typeface="+mn-ea"/>
          <a:cs typeface="+mn-cs"/>
        </a:defRPr>
      </a:lvl3pPr>
      <a:lvl4pPr marL="1598600"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4pPr>
      <a:lvl5pPr marL="2055343"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5pPr>
      <a:lvl6pPr marL="2512085"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6pPr>
      <a:lvl7pPr marL="2968828"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7pPr>
      <a:lvl8pPr marL="3425571"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8pPr>
      <a:lvl9pPr marL="3882314" indent="-228371" algn="l" defTabSz="913486" rtl="0" eaLnBrk="1" latinLnBrk="0" hangingPunct="1">
        <a:lnSpc>
          <a:spcPct val="90000"/>
        </a:lnSpc>
        <a:spcBef>
          <a:spcPts val="500"/>
        </a:spcBef>
        <a:buFont typeface="Arial" panose="020B0604020202020204" pitchFamily="34" charset="0"/>
        <a:buChar char="•"/>
        <a:defRPr sz="1798" kern="1200">
          <a:solidFill>
            <a:schemeClr val="tx1"/>
          </a:solidFill>
          <a:latin typeface="+mn-lt"/>
          <a:ea typeface="+mn-ea"/>
          <a:cs typeface="+mn-cs"/>
        </a:defRPr>
      </a:lvl9pPr>
    </p:bodyStyle>
    <p:otherStyle>
      <a:defPPr>
        <a:defRPr lang="en-US"/>
      </a:defPPr>
      <a:lvl1pPr marL="0" algn="l" defTabSz="913486" rtl="0" eaLnBrk="1" latinLnBrk="0" hangingPunct="1">
        <a:defRPr sz="1798" kern="1200">
          <a:solidFill>
            <a:schemeClr val="tx1"/>
          </a:solidFill>
          <a:latin typeface="+mn-lt"/>
          <a:ea typeface="+mn-ea"/>
          <a:cs typeface="+mn-cs"/>
        </a:defRPr>
      </a:lvl1pPr>
      <a:lvl2pPr marL="456743" algn="l" defTabSz="913486" rtl="0" eaLnBrk="1" latinLnBrk="0" hangingPunct="1">
        <a:defRPr sz="1798" kern="1200">
          <a:solidFill>
            <a:schemeClr val="tx1"/>
          </a:solidFill>
          <a:latin typeface="+mn-lt"/>
          <a:ea typeface="+mn-ea"/>
          <a:cs typeface="+mn-cs"/>
        </a:defRPr>
      </a:lvl2pPr>
      <a:lvl3pPr marL="913486" algn="l" defTabSz="913486" rtl="0" eaLnBrk="1" latinLnBrk="0" hangingPunct="1">
        <a:defRPr sz="1798" kern="1200">
          <a:solidFill>
            <a:schemeClr val="tx1"/>
          </a:solidFill>
          <a:latin typeface="+mn-lt"/>
          <a:ea typeface="+mn-ea"/>
          <a:cs typeface="+mn-cs"/>
        </a:defRPr>
      </a:lvl3pPr>
      <a:lvl4pPr marL="1370228" algn="l" defTabSz="913486" rtl="0" eaLnBrk="1" latinLnBrk="0" hangingPunct="1">
        <a:defRPr sz="1798" kern="1200">
          <a:solidFill>
            <a:schemeClr val="tx1"/>
          </a:solidFill>
          <a:latin typeface="+mn-lt"/>
          <a:ea typeface="+mn-ea"/>
          <a:cs typeface="+mn-cs"/>
        </a:defRPr>
      </a:lvl4pPr>
      <a:lvl5pPr marL="1826971" algn="l" defTabSz="913486" rtl="0" eaLnBrk="1" latinLnBrk="0" hangingPunct="1">
        <a:defRPr sz="1798" kern="1200">
          <a:solidFill>
            <a:schemeClr val="tx1"/>
          </a:solidFill>
          <a:latin typeface="+mn-lt"/>
          <a:ea typeface="+mn-ea"/>
          <a:cs typeface="+mn-cs"/>
        </a:defRPr>
      </a:lvl5pPr>
      <a:lvl6pPr marL="2283714" algn="l" defTabSz="913486" rtl="0" eaLnBrk="1" latinLnBrk="0" hangingPunct="1">
        <a:defRPr sz="1798" kern="1200">
          <a:solidFill>
            <a:schemeClr val="tx1"/>
          </a:solidFill>
          <a:latin typeface="+mn-lt"/>
          <a:ea typeface="+mn-ea"/>
          <a:cs typeface="+mn-cs"/>
        </a:defRPr>
      </a:lvl6pPr>
      <a:lvl7pPr marL="2740457" algn="l" defTabSz="913486" rtl="0" eaLnBrk="1" latinLnBrk="0" hangingPunct="1">
        <a:defRPr sz="1798" kern="1200">
          <a:solidFill>
            <a:schemeClr val="tx1"/>
          </a:solidFill>
          <a:latin typeface="+mn-lt"/>
          <a:ea typeface="+mn-ea"/>
          <a:cs typeface="+mn-cs"/>
        </a:defRPr>
      </a:lvl7pPr>
      <a:lvl8pPr marL="3197200" algn="l" defTabSz="913486" rtl="0" eaLnBrk="1" latinLnBrk="0" hangingPunct="1">
        <a:defRPr sz="1798" kern="1200">
          <a:solidFill>
            <a:schemeClr val="tx1"/>
          </a:solidFill>
          <a:latin typeface="+mn-lt"/>
          <a:ea typeface="+mn-ea"/>
          <a:cs typeface="+mn-cs"/>
        </a:defRPr>
      </a:lvl8pPr>
      <a:lvl9pPr marL="3653942" algn="l" defTabSz="913486" rtl="0" eaLnBrk="1" latinLnBrk="0" hangingPunct="1">
        <a:defRPr sz="179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3446" y="3716307"/>
            <a:ext cx="10352405" cy="1949129"/>
          </a:xfrm>
        </p:spPr>
        <p:txBody>
          <a:bodyPr>
            <a:noAutofit/>
          </a:bodyPr>
          <a:lstStyle/>
          <a:p>
            <a:pPr lvl="0" defTabSz="914400" fontAlgn="base">
              <a:lnSpc>
                <a:spcPct val="100000"/>
              </a:lnSpc>
              <a:spcAft>
                <a:spcPct val="0"/>
              </a:spcAft>
            </a:pPr>
            <a:r>
              <a:rPr lang="ar-SA" sz="7200" b="1" dirty="0">
                <a:ln w="1905"/>
                <a:solidFill>
                  <a:srgbClr val="002060"/>
                </a:solidFill>
                <a:effectLst>
                  <a:innerShdw blurRad="69850" dist="43180" dir="5400000">
                    <a:srgbClr val="000000">
                      <a:alpha val="65000"/>
                    </a:srgbClr>
                  </a:innerShdw>
                </a:effectLst>
                <a:latin typeface="Arial" pitchFamily="34" charset="0"/>
              </a:rPr>
              <a:t>القدرات اللفظي</a:t>
            </a:r>
            <a:br>
              <a:rPr lang="ar-SA" sz="7200" b="1" dirty="0">
                <a:ln w="1905"/>
                <a:solidFill>
                  <a:srgbClr val="002060"/>
                </a:solidFill>
                <a:effectLst>
                  <a:innerShdw blurRad="69850" dist="43180" dir="5400000">
                    <a:srgbClr val="000000">
                      <a:alpha val="65000"/>
                    </a:srgbClr>
                  </a:innerShdw>
                </a:effectLst>
                <a:latin typeface="Arial" pitchFamily="34" charset="0"/>
              </a:rPr>
            </a:br>
            <a:r>
              <a:rPr lang="ar-SA" sz="7200" b="1" dirty="0">
                <a:ln w="1905"/>
                <a:solidFill>
                  <a:srgbClr val="002060"/>
                </a:solidFill>
                <a:effectLst>
                  <a:innerShdw blurRad="69850" dist="43180" dir="5400000">
                    <a:srgbClr val="000000">
                      <a:alpha val="65000"/>
                    </a:srgbClr>
                  </a:innerShdw>
                </a:effectLst>
                <a:latin typeface="Arial" pitchFamily="34" charset="0"/>
              </a:rPr>
              <a:t>الأول الثانوي</a:t>
            </a:r>
            <a:br>
              <a:rPr lang="ar-SA" sz="7200" b="1" dirty="0">
                <a:ln w="1905"/>
                <a:solidFill>
                  <a:srgbClr val="002060"/>
                </a:solidFill>
                <a:effectLst>
                  <a:innerShdw blurRad="69850" dist="43180" dir="5400000">
                    <a:srgbClr val="000000">
                      <a:alpha val="65000"/>
                    </a:srgbClr>
                  </a:innerShdw>
                </a:effectLst>
                <a:latin typeface="Arial" pitchFamily="34" charset="0"/>
              </a:rPr>
            </a:br>
            <a:r>
              <a:rPr lang="ar-SA" sz="7200" b="1" dirty="0">
                <a:ln w="1905"/>
                <a:solidFill>
                  <a:srgbClr val="002060"/>
                </a:solidFill>
                <a:effectLst>
                  <a:innerShdw blurRad="69850" dist="43180" dir="5400000">
                    <a:srgbClr val="000000">
                      <a:alpha val="65000"/>
                    </a:srgbClr>
                  </a:innerShdw>
                </a:effectLst>
                <a:latin typeface="Arial" pitchFamily="34" charset="0"/>
              </a:rPr>
              <a:t>الفصل الدراسي الثاني</a:t>
            </a:r>
            <a:br>
              <a:rPr lang="ar-SA" sz="7200" b="1" dirty="0">
                <a:ln w="1905"/>
                <a:solidFill>
                  <a:srgbClr val="002060"/>
                </a:solidFill>
                <a:effectLst>
                  <a:innerShdw blurRad="69850" dist="43180" dir="5400000">
                    <a:srgbClr val="000000">
                      <a:alpha val="65000"/>
                    </a:srgbClr>
                  </a:innerShdw>
                </a:effectLst>
                <a:latin typeface="Arial" pitchFamily="34" charset="0"/>
              </a:rPr>
            </a:br>
            <a:r>
              <a:rPr lang="ar-SA" sz="7200" b="1" dirty="0">
                <a:ln w="1905"/>
                <a:solidFill>
                  <a:srgbClr val="002060"/>
                </a:solidFill>
                <a:effectLst>
                  <a:innerShdw blurRad="69850" dist="43180" dir="5400000">
                    <a:srgbClr val="000000">
                      <a:alpha val="65000"/>
                    </a:srgbClr>
                  </a:innerShdw>
                </a:effectLst>
                <a:latin typeface="Arial" pitchFamily="34" charset="0"/>
              </a:rPr>
              <a:t>1447 هـ </a:t>
            </a:r>
            <a:r>
              <a:rPr lang="ar-SA" sz="7200" b="1">
                <a:ln w="1905"/>
                <a:solidFill>
                  <a:srgbClr val="002060"/>
                </a:solidFill>
                <a:effectLst>
                  <a:innerShdw blurRad="69850" dist="43180" dir="5400000">
                    <a:srgbClr val="000000">
                      <a:alpha val="65000"/>
                    </a:srgbClr>
                  </a:innerShdw>
                </a:effectLst>
                <a:latin typeface="Arial" pitchFamily="34" charset="0"/>
              </a:rPr>
              <a:t>- 2026 م</a:t>
            </a:r>
            <a:endParaRPr lang="ar-SA" sz="7200" b="1" dirty="0">
              <a:ln w="1905"/>
              <a:solidFill>
                <a:srgbClr val="002060"/>
              </a:solidFill>
              <a:effectLst>
                <a:innerShdw blurRad="69850" dist="43180" dir="5400000">
                  <a:srgbClr val="000000">
                    <a:alpha val="65000"/>
                  </a:srgbClr>
                </a:innerShdw>
              </a:effectLst>
              <a:latin typeface="Arial" pitchFamily="34" charset="0"/>
            </a:endParaRPr>
          </a:p>
        </p:txBody>
      </p:sp>
      <p:pic>
        <p:nvPicPr>
          <p:cNvPr id="5" name="صورة 9" descr="C:\Documents and Settings\toshiba\Local Settings\Temporary Internet Files\Content.IE5\A3O9BIKX\539552_440370316005549_427798595_n[1].jpg"/>
          <p:cNvPicPr/>
          <p:nvPr/>
        </p:nvPicPr>
        <p:blipFill>
          <a:blip r:embed="rId2"/>
          <a:srcRect/>
          <a:stretch>
            <a:fillRect/>
          </a:stretch>
        </p:blipFill>
        <p:spPr bwMode="auto">
          <a:xfrm>
            <a:off x="2946608" y="6016752"/>
            <a:ext cx="6777692" cy="2490187"/>
          </a:xfrm>
          <a:prstGeom prst="rect">
            <a:avLst/>
          </a:prstGeom>
          <a:noFill/>
          <a:ln w="9525">
            <a:noFill/>
            <a:miter lim="800000"/>
            <a:headEnd/>
            <a:tailEnd/>
          </a:ln>
        </p:spPr>
      </p:pic>
      <p:pic>
        <p:nvPicPr>
          <p:cNvPr id="1026" name="صورة 1">
            <a:extLst>
              <a:ext uri="{FF2B5EF4-FFF2-40B4-BE49-F238E27FC236}">
                <a16:creationId xmlns:a16="http://schemas.microsoft.com/office/drawing/2014/main" id="{038023E0-01C7-CC02-4792-F054998740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702" y="442086"/>
            <a:ext cx="3768281" cy="125869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a:extLst>
              <a:ext uri="{FF2B5EF4-FFF2-40B4-BE49-F238E27FC236}">
                <a16:creationId xmlns:a16="http://schemas.microsoft.com/office/drawing/2014/main" id="{DC31308B-365F-40FE-521C-39434E67DFF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3204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445"/>
          <a:stretch/>
        </p:blipFill>
        <p:spPr>
          <a:xfrm>
            <a:off x="0" y="8400159"/>
            <a:ext cx="12179300" cy="589890"/>
          </a:xfrm>
          <a:prstGeom prst="rect">
            <a:avLst/>
          </a:prstGeom>
        </p:spPr>
      </p:pic>
      <p:sp>
        <p:nvSpPr>
          <p:cNvPr id="2" name="Rectangle 1"/>
          <p:cNvSpPr/>
          <p:nvPr/>
        </p:nvSpPr>
        <p:spPr>
          <a:xfrm>
            <a:off x="7999431" y="2551980"/>
            <a:ext cx="2957199" cy="830131"/>
          </a:xfrm>
          <a:prstGeom prst="rect">
            <a:avLst/>
          </a:prstGeom>
        </p:spPr>
        <p:txBody>
          <a:bodyPr wrap="square">
            <a:spAutoFit/>
          </a:bodyPr>
          <a:lstStyle/>
          <a:p>
            <a:pPr defTabSz="913486" rtl="0">
              <a:defRPr/>
            </a:pPr>
            <a:endParaRPr lang="en-US" sz="4795" dirty="0">
              <a:solidFill>
                <a:srgbClr val="C00000"/>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Text Box 5">
            <a:extLst>
              <a:ext uri="{FF2B5EF4-FFF2-40B4-BE49-F238E27FC236}">
                <a16:creationId xmlns:a16="http://schemas.microsoft.com/office/drawing/2014/main" id="{CBC9F1F5-A3B4-4EDF-9446-74958A72A942}"/>
              </a:ext>
            </a:extLst>
          </p:cNvPr>
          <p:cNvSpPr txBox="1">
            <a:spLocks noChangeArrowheads="1"/>
          </p:cNvSpPr>
          <p:nvPr/>
        </p:nvSpPr>
        <p:spPr bwMode="auto">
          <a:xfrm>
            <a:off x="7233855" y="6804575"/>
            <a:ext cx="4743862"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ج ) الرائعة : وجدانها</a:t>
            </a:r>
          </a:p>
        </p:txBody>
      </p:sp>
      <p:sp>
        <p:nvSpPr>
          <p:cNvPr id="16" name="Text Box 6">
            <a:extLst>
              <a:ext uri="{FF2B5EF4-FFF2-40B4-BE49-F238E27FC236}">
                <a16:creationId xmlns:a16="http://schemas.microsoft.com/office/drawing/2014/main" id="{1CD5194C-C923-40E4-B0E0-FC12DB3C7BCB}"/>
              </a:ext>
            </a:extLst>
          </p:cNvPr>
          <p:cNvSpPr txBox="1">
            <a:spLocks noChangeArrowheads="1"/>
          </p:cNvSpPr>
          <p:nvPr/>
        </p:nvSpPr>
        <p:spPr bwMode="auto">
          <a:xfrm>
            <a:off x="190870" y="6787689"/>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د ) الحقيقيَّة:  وحدتها</a:t>
            </a:r>
          </a:p>
        </p:txBody>
      </p:sp>
      <p:sp>
        <p:nvSpPr>
          <p:cNvPr id="17" name="Text Box 3">
            <a:extLst>
              <a:ext uri="{FF2B5EF4-FFF2-40B4-BE49-F238E27FC236}">
                <a16:creationId xmlns:a16="http://schemas.microsoft.com/office/drawing/2014/main" id="{D747A592-3855-4B06-BC2C-CBFB218E5558}"/>
              </a:ext>
            </a:extLst>
          </p:cNvPr>
          <p:cNvSpPr txBox="1">
            <a:spLocks noChangeArrowheads="1"/>
          </p:cNvSpPr>
          <p:nvPr/>
        </p:nvSpPr>
        <p:spPr bwMode="auto">
          <a:xfrm>
            <a:off x="6887927" y="3657325"/>
            <a:ext cx="4864189" cy="830227"/>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أ ) الغالية:  أبنائها	</a:t>
            </a:r>
          </a:p>
        </p:txBody>
      </p:sp>
      <p:sp>
        <p:nvSpPr>
          <p:cNvPr id="18" name="Text Box 4">
            <a:extLst>
              <a:ext uri="{FF2B5EF4-FFF2-40B4-BE49-F238E27FC236}">
                <a16:creationId xmlns:a16="http://schemas.microsoft.com/office/drawing/2014/main" id="{BCC16DE3-FA2E-45D9-A8E0-9D9093A47D57}"/>
              </a:ext>
            </a:extLst>
          </p:cNvPr>
          <p:cNvSpPr txBox="1">
            <a:spLocks noChangeArrowheads="1"/>
          </p:cNvSpPr>
          <p:nvPr/>
        </p:nvSpPr>
        <p:spPr bwMode="auto">
          <a:xfrm>
            <a:off x="190871" y="3610595"/>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ب ) العظيمة:  أسلحتها</a:t>
            </a:r>
          </a:p>
        </p:txBody>
      </p:sp>
      <p:sp>
        <p:nvSpPr>
          <p:cNvPr id="19" name="Oval 9">
            <a:extLst>
              <a:ext uri="{FF2B5EF4-FFF2-40B4-BE49-F238E27FC236}">
                <a16:creationId xmlns:a16="http://schemas.microsoft.com/office/drawing/2014/main" id="{9308C05B-FA09-4B09-8F40-BEC9436A88D9}"/>
              </a:ext>
            </a:extLst>
          </p:cNvPr>
          <p:cNvSpPr>
            <a:spLocks noChangeArrowheads="1"/>
          </p:cNvSpPr>
          <p:nvPr/>
        </p:nvSpPr>
        <p:spPr bwMode="auto">
          <a:xfrm>
            <a:off x="3400409" y="6682171"/>
            <a:ext cx="1509726" cy="935649"/>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defTabSz="913486" eaLnBrk="1" hangingPunct="1">
              <a:defRPr/>
            </a:pPr>
            <a:r>
              <a:rPr lang="ar-SA" sz="5395" b="1" kern="0" dirty="0">
                <a:solidFill>
                  <a:srgbClr val="FFFFFF"/>
                </a:solidFill>
              </a:rPr>
              <a:t>√</a:t>
            </a:r>
            <a:endParaRPr lang="ar-SA" sz="5395" b="1" kern="0" dirty="0">
              <a:solidFill>
                <a:srgbClr val="FFFFFF"/>
              </a:solidFill>
              <a:cs typeface="Tahoma" panose="020B0604030504040204" pitchFamily="34" charset="0"/>
            </a:endParaRPr>
          </a:p>
        </p:txBody>
      </p:sp>
      <p:sp>
        <p:nvSpPr>
          <p:cNvPr id="13" name="مربع نص 12">
            <a:extLst>
              <a:ext uri="{FF2B5EF4-FFF2-40B4-BE49-F238E27FC236}">
                <a16:creationId xmlns:a16="http://schemas.microsoft.com/office/drawing/2014/main" id="{5CBD2BF3-B46A-45B7-B7A3-4B50A6AA8CEB}"/>
              </a:ext>
            </a:extLst>
          </p:cNvPr>
          <p:cNvSpPr txBox="1"/>
          <p:nvPr/>
        </p:nvSpPr>
        <p:spPr>
          <a:xfrm>
            <a:off x="119862" y="514660"/>
            <a:ext cx="11939575" cy="1568122"/>
          </a:xfrm>
          <a:prstGeom prst="rect">
            <a:avLst/>
          </a:prstGeom>
          <a:noFill/>
        </p:spPr>
        <p:txBody>
          <a:bodyPr wrap="square">
            <a:spAutoFit/>
          </a:bodyPr>
          <a:lstStyle/>
          <a:p>
            <a:pPr algn="ctr" defTabSz="913486" rtl="0"/>
            <a:r>
              <a:rPr lang="ar-SA" sz="4795" b="1" dirty="0">
                <a:solidFill>
                  <a:srgbClr val="FF0000"/>
                </a:solidFill>
                <a:latin typeface="Times New Roman" panose="02020603050405020304" pitchFamily="18" charset="0"/>
                <a:ea typeface="SimSun" panose="02010600030101010101" pitchFamily="2" charset="-122"/>
                <a:cs typeface="Mohammad Bold Art 1"/>
              </a:rPr>
              <a:t>6 -  القوَّةُ..... للأمَّةِ الإسلاميَّةِ تكْمُنُ في..... وليس فقط في عددِها أوْ ثروتِها.</a:t>
            </a:r>
          </a:p>
        </p:txBody>
      </p:sp>
    </p:spTree>
    <p:extLst>
      <p:ext uri="{BB962C8B-B14F-4D97-AF65-F5344CB8AC3E}">
        <p14:creationId xmlns:p14="http://schemas.microsoft.com/office/powerpoint/2010/main" val="355560867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heel(1)">
                                      <p:cBhvr>
                                        <p:cTn id="13" dur="2000"/>
                                        <p:tgtEl>
                                          <p:spTgt spid="1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heel(1)">
                                      <p:cBhvr>
                                        <p:cTn id="16" dur="2000"/>
                                        <p:tgtEl>
                                          <p:spTgt spid="18"/>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heel(1)">
                                      <p:cBhvr>
                                        <p:cTn id="19" dur="2000"/>
                                        <p:tgtEl>
                                          <p:spTgt spid="16"/>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heel(1)">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7" grpId="0" animBg="1"/>
      <p:bldP spid="18"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445"/>
          <a:stretch/>
        </p:blipFill>
        <p:spPr>
          <a:xfrm>
            <a:off x="0" y="8371038"/>
            <a:ext cx="12179300" cy="589890"/>
          </a:xfrm>
          <a:prstGeom prst="rect">
            <a:avLst/>
          </a:prstGeom>
        </p:spPr>
      </p:pic>
      <p:sp>
        <p:nvSpPr>
          <p:cNvPr id="2" name="Rectangle 1"/>
          <p:cNvSpPr/>
          <p:nvPr/>
        </p:nvSpPr>
        <p:spPr>
          <a:xfrm>
            <a:off x="7999431" y="2551980"/>
            <a:ext cx="2957199" cy="830131"/>
          </a:xfrm>
          <a:prstGeom prst="rect">
            <a:avLst/>
          </a:prstGeom>
        </p:spPr>
        <p:txBody>
          <a:bodyPr wrap="square">
            <a:spAutoFit/>
          </a:bodyPr>
          <a:lstStyle/>
          <a:p>
            <a:pPr defTabSz="913486" rtl="0">
              <a:defRPr/>
            </a:pPr>
            <a:endParaRPr lang="en-US" sz="4795" dirty="0">
              <a:solidFill>
                <a:srgbClr val="C00000"/>
              </a:solidFill>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Text Box 5">
            <a:extLst>
              <a:ext uri="{FF2B5EF4-FFF2-40B4-BE49-F238E27FC236}">
                <a16:creationId xmlns:a16="http://schemas.microsoft.com/office/drawing/2014/main" id="{CBC9F1F5-A3B4-4EDF-9446-74958A72A942}"/>
              </a:ext>
            </a:extLst>
          </p:cNvPr>
          <p:cNvSpPr txBox="1">
            <a:spLocks noChangeArrowheads="1"/>
          </p:cNvSpPr>
          <p:nvPr/>
        </p:nvSpPr>
        <p:spPr bwMode="auto">
          <a:xfrm>
            <a:off x="7244568" y="6161654"/>
            <a:ext cx="4743862"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ج ) يعطيك</a:t>
            </a:r>
          </a:p>
        </p:txBody>
      </p:sp>
      <p:sp>
        <p:nvSpPr>
          <p:cNvPr id="16" name="Text Box 6">
            <a:extLst>
              <a:ext uri="{FF2B5EF4-FFF2-40B4-BE49-F238E27FC236}">
                <a16:creationId xmlns:a16="http://schemas.microsoft.com/office/drawing/2014/main" id="{1CD5194C-C923-40E4-B0E0-FC12DB3C7BCB}"/>
              </a:ext>
            </a:extLst>
          </p:cNvPr>
          <p:cNvSpPr txBox="1">
            <a:spLocks noChangeArrowheads="1"/>
          </p:cNvSpPr>
          <p:nvPr/>
        </p:nvSpPr>
        <p:spPr bwMode="auto">
          <a:xfrm>
            <a:off x="190871" y="6161654"/>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د ) يغلبك</a:t>
            </a:r>
          </a:p>
        </p:txBody>
      </p:sp>
      <p:sp>
        <p:nvSpPr>
          <p:cNvPr id="17" name="Text Box 3">
            <a:extLst>
              <a:ext uri="{FF2B5EF4-FFF2-40B4-BE49-F238E27FC236}">
                <a16:creationId xmlns:a16="http://schemas.microsoft.com/office/drawing/2014/main" id="{D747A592-3855-4B06-BC2C-CBFB218E5558}"/>
              </a:ext>
            </a:extLst>
          </p:cNvPr>
          <p:cNvSpPr txBox="1">
            <a:spLocks noChangeArrowheads="1"/>
          </p:cNvSpPr>
          <p:nvPr/>
        </p:nvSpPr>
        <p:spPr bwMode="auto">
          <a:xfrm>
            <a:off x="7244568" y="3657325"/>
            <a:ext cx="4507548"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أ ) يفديك </a:t>
            </a:r>
          </a:p>
        </p:txBody>
      </p:sp>
      <p:sp>
        <p:nvSpPr>
          <p:cNvPr id="18" name="Text Box 4">
            <a:extLst>
              <a:ext uri="{FF2B5EF4-FFF2-40B4-BE49-F238E27FC236}">
                <a16:creationId xmlns:a16="http://schemas.microsoft.com/office/drawing/2014/main" id="{BCC16DE3-FA2E-45D9-A8E0-9D9093A47D57}"/>
              </a:ext>
            </a:extLst>
          </p:cNvPr>
          <p:cNvSpPr txBox="1">
            <a:spLocks noChangeArrowheads="1"/>
          </p:cNvSpPr>
          <p:nvPr/>
        </p:nvSpPr>
        <p:spPr bwMode="auto">
          <a:xfrm>
            <a:off x="190871" y="3610595"/>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ب ) يغنيك</a:t>
            </a:r>
          </a:p>
        </p:txBody>
      </p:sp>
      <p:sp>
        <p:nvSpPr>
          <p:cNvPr id="19" name="Oval 9">
            <a:extLst>
              <a:ext uri="{FF2B5EF4-FFF2-40B4-BE49-F238E27FC236}">
                <a16:creationId xmlns:a16="http://schemas.microsoft.com/office/drawing/2014/main" id="{9308C05B-FA09-4B09-8F40-BEC9436A88D9}"/>
              </a:ext>
            </a:extLst>
          </p:cNvPr>
          <p:cNvSpPr>
            <a:spLocks noChangeArrowheads="1"/>
          </p:cNvSpPr>
          <p:nvPr/>
        </p:nvSpPr>
        <p:spPr bwMode="auto">
          <a:xfrm>
            <a:off x="2514306" y="3897716"/>
            <a:ext cx="1509726" cy="935649"/>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defTabSz="913486" eaLnBrk="1" hangingPunct="1">
              <a:defRPr/>
            </a:pPr>
            <a:r>
              <a:rPr lang="ar-SA" sz="5395" b="1" kern="0" dirty="0">
                <a:solidFill>
                  <a:srgbClr val="FFFFFF"/>
                </a:solidFill>
              </a:rPr>
              <a:t>√</a:t>
            </a:r>
            <a:endParaRPr lang="ar-SA" sz="5395" b="1" kern="0" dirty="0">
              <a:solidFill>
                <a:srgbClr val="FFFFFF"/>
              </a:solidFill>
              <a:cs typeface="Tahoma" panose="020B0604030504040204" pitchFamily="34" charset="0"/>
            </a:endParaRPr>
          </a:p>
        </p:txBody>
      </p:sp>
      <p:sp>
        <p:nvSpPr>
          <p:cNvPr id="13" name="مربع نص 12">
            <a:extLst>
              <a:ext uri="{FF2B5EF4-FFF2-40B4-BE49-F238E27FC236}">
                <a16:creationId xmlns:a16="http://schemas.microsoft.com/office/drawing/2014/main" id="{5CBD2BF3-B46A-45B7-B7A3-4B50A6AA8CEB}"/>
              </a:ext>
            </a:extLst>
          </p:cNvPr>
          <p:cNvSpPr txBox="1"/>
          <p:nvPr/>
        </p:nvSpPr>
        <p:spPr>
          <a:xfrm>
            <a:off x="0" y="777600"/>
            <a:ext cx="11939575" cy="830227"/>
          </a:xfrm>
          <a:prstGeom prst="rect">
            <a:avLst/>
          </a:prstGeom>
          <a:noFill/>
        </p:spPr>
        <p:txBody>
          <a:bodyPr wrap="square">
            <a:spAutoFit/>
          </a:bodyPr>
          <a:lstStyle/>
          <a:p>
            <a:pPr algn="ctr" defTabSz="913486" rtl="0"/>
            <a:r>
              <a:rPr lang="ar-SA" sz="4795" b="1" dirty="0">
                <a:solidFill>
                  <a:srgbClr val="FF0000"/>
                </a:solidFill>
                <a:latin typeface="Times New Roman" panose="02020603050405020304" pitchFamily="18" charset="0"/>
                <a:ea typeface="SimSun" panose="02010600030101010101" pitchFamily="2" charset="-122"/>
                <a:cs typeface="Mohammad Bold Art 1"/>
              </a:rPr>
              <a:t>7 -  خيرُ الكلامِ ما كانَ ........قليلُهُ عنْ كثيرِهِ.</a:t>
            </a:r>
          </a:p>
        </p:txBody>
      </p:sp>
    </p:spTree>
    <p:extLst>
      <p:ext uri="{BB962C8B-B14F-4D97-AF65-F5344CB8AC3E}">
        <p14:creationId xmlns:p14="http://schemas.microsoft.com/office/powerpoint/2010/main" val="19685173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heel(1)">
                                      <p:cBhvr>
                                        <p:cTn id="13" dur="2000"/>
                                        <p:tgtEl>
                                          <p:spTgt spid="1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heel(1)">
                                      <p:cBhvr>
                                        <p:cTn id="16" dur="2000"/>
                                        <p:tgtEl>
                                          <p:spTgt spid="18"/>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heel(1)">
                                      <p:cBhvr>
                                        <p:cTn id="19" dur="2000"/>
                                        <p:tgtEl>
                                          <p:spTgt spid="16"/>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heel(1)">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7" grpId="0" animBg="1"/>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445"/>
          <a:stretch/>
        </p:blipFill>
        <p:spPr>
          <a:xfrm>
            <a:off x="0" y="8371038"/>
            <a:ext cx="12179300" cy="589890"/>
          </a:xfrm>
          <a:prstGeom prst="rect">
            <a:avLst/>
          </a:prstGeom>
        </p:spPr>
      </p:pic>
      <p:sp>
        <p:nvSpPr>
          <p:cNvPr id="2" name="Rectangle 1"/>
          <p:cNvSpPr/>
          <p:nvPr/>
        </p:nvSpPr>
        <p:spPr>
          <a:xfrm>
            <a:off x="7999431" y="2551980"/>
            <a:ext cx="2957199" cy="830131"/>
          </a:xfrm>
          <a:prstGeom prst="rect">
            <a:avLst/>
          </a:prstGeom>
        </p:spPr>
        <p:txBody>
          <a:bodyPr wrap="square">
            <a:spAutoFit/>
          </a:bodyPr>
          <a:lstStyle/>
          <a:p>
            <a:pPr marL="0" marR="0" lvl="0" indent="0" algn="r" defTabSz="913486" rtl="0" eaLnBrk="1" fontAlgn="auto" latinLnBrk="0" hangingPunct="1">
              <a:lnSpc>
                <a:spcPct val="100000"/>
              </a:lnSpc>
              <a:spcBef>
                <a:spcPts val="0"/>
              </a:spcBef>
              <a:spcAft>
                <a:spcPts val="0"/>
              </a:spcAft>
              <a:buClrTx/>
              <a:buSzTx/>
              <a:buFontTx/>
              <a:buNone/>
              <a:tabLst/>
              <a:defRPr/>
            </a:pPr>
            <a:endParaRPr kumimoji="0" lang="en-US" sz="4795" b="0" i="0" u="none" strike="noStrike" kern="1200" cap="none" spc="0" normalizeH="0" baseline="0" noProof="0" dirty="0">
              <a:ln>
                <a:noFill/>
              </a:ln>
              <a:solidFill>
                <a:srgbClr val="C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Text Box 5">
            <a:extLst>
              <a:ext uri="{FF2B5EF4-FFF2-40B4-BE49-F238E27FC236}">
                <a16:creationId xmlns:a16="http://schemas.microsoft.com/office/drawing/2014/main" id="{CBC9F1F5-A3B4-4EDF-9446-74958A72A942}"/>
              </a:ext>
            </a:extLst>
          </p:cNvPr>
          <p:cNvSpPr txBox="1">
            <a:spLocks noChangeArrowheads="1"/>
          </p:cNvSpPr>
          <p:nvPr/>
        </p:nvSpPr>
        <p:spPr bwMode="auto">
          <a:xfrm>
            <a:off x="7244568" y="6161654"/>
            <a:ext cx="4743862"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ج ) أُسُس :  يَمْنع</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6" name="Text Box 6">
            <a:extLst>
              <a:ext uri="{FF2B5EF4-FFF2-40B4-BE49-F238E27FC236}">
                <a16:creationId xmlns:a16="http://schemas.microsoft.com/office/drawing/2014/main" id="{1CD5194C-C923-40E4-B0E0-FC12DB3C7BCB}"/>
              </a:ext>
            </a:extLst>
          </p:cNvPr>
          <p:cNvSpPr txBox="1">
            <a:spLocks noChangeArrowheads="1"/>
          </p:cNvSpPr>
          <p:nvPr/>
        </p:nvSpPr>
        <p:spPr bwMode="auto">
          <a:xfrm>
            <a:off x="190871" y="6161654"/>
            <a:ext cx="5365866" cy="830227"/>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د ) معلومات:  يَدْفع</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7" name="Text Box 3">
            <a:extLst>
              <a:ext uri="{FF2B5EF4-FFF2-40B4-BE49-F238E27FC236}">
                <a16:creationId xmlns:a16="http://schemas.microsoft.com/office/drawing/2014/main" id="{D747A592-3855-4B06-BC2C-CBFB218E5558}"/>
              </a:ext>
            </a:extLst>
          </p:cNvPr>
          <p:cNvSpPr txBox="1">
            <a:spLocks noChangeArrowheads="1"/>
          </p:cNvSpPr>
          <p:nvPr/>
        </p:nvSpPr>
        <p:spPr bwMode="auto">
          <a:xfrm>
            <a:off x="7244568" y="3657325"/>
            <a:ext cx="4507548" cy="830227"/>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أ ) قواعد :  يريح 	</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8" name="Text Box 4">
            <a:extLst>
              <a:ext uri="{FF2B5EF4-FFF2-40B4-BE49-F238E27FC236}">
                <a16:creationId xmlns:a16="http://schemas.microsoft.com/office/drawing/2014/main" id="{BCC16DE3-FA2E-45D9-A8E0-9D9093A47D57}"/>
              </a:ext>
            </a:extLst>
          </p:cNvPr>
          <p:cNvSpPr txBox="1">
            <a:spLocks noChangeArrowheads="1"/>
          </p:cNvSpPr>
          <p:nvPr/>
        </p:nvSpPr>
        <p:spPr bwMode="auto">
          <a:xfrm>
            <a:off x="190870" y="3610595"/>
            <a:ext cx="5365867" cy="830227"/>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ب ) بيانات:  يُعْطي</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9" name="Oval 9">
            <a:extLst>
              <a:ext uri="{FF2B5EF4-FFF2-40B4-BE49-F238E27FC236}">
                <a16:creationId xmlns:a16="http://schemas.microsoft.com/office/drawing/2014/main" id="{9308C05B-FA09-4B09-8F40-BEC9436A88D9}"/>
              </a:ext>
            </a:extLst>
          </p:cNvPr>
          <p:cNvSpPr>
            <a:spLocks noChangeArrowheads="1"/>
          </p:cNvSpPr>
          <p:nvPr/>
        </p:nvSpPr>
        <p:spPr bwMode="auto">
          <a:xfrm>
            <a:off x="7081358" y="4121034"/>
            <a:ext cx="1509726" cy="935649"/>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3486" rtl="1" eaLnBrk="1" fontAlgn="auto" latinLnBrk="0" hangingPunct="1">
              <a:lnSpc>
                <a:spcPct val="100000"/>
              </a:lnSpc>
              <a:spcBef>
                <a:spcPts val="0"/>
              </a:spcBef>
              <a:spcAft>
                <a:spcPts val="0"/>
              </a:spcAft>
              <a:buClrTx/>
              <a:buSzTx/>
              <a:buFontTx/>
              <a:buNone/>
              <a:tabLst/>
              <a:defRPr/>
            </a:pPr>
            <a:r>
              <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3" name="مربع نص 12">
            <a:extLst>
              <a:ext uri="{FF2B5EF4-FFF2-40B4-BE49-F238E27FC236}">
                <a16:creationId xmlns:a16="http://schemas.microsoft.com/office/drawing/2014/main" id="{5CBD2BF3-B46A-45B7-B7A3-4B50A6AA8CEB}"/>
              </a:ext>
            </a:extLst>
          </p:cNvPr>
          <p:cNvSpPr txBox="1"/>
          <p:nvPr/>
        </p:nvSpPr>
        <p:spPr>
          <a:xfrm>
            <a:off x="-390760" y="432084"/>
            <a:ext cx="12379190" cy="3139321"/>
          </a:xfrm>
          <a:prstGeom prst="rect">
            <a:avLst/>
          </a:prstGeom>
          <a:noFill/>
        </p:spPr>
        <p:txBody>
          <a:bodyPr wrap="square">
            <a:spAutoFit/>
          </a:bodyPr>
          <a:lstStyle/>
          <a:p>
            <a:pPr marL="0" marR="0" lvl="0" indent="0" defTabSz="913486" rtl="0" eaLnBrk="1" fontAlgn="auto" latinLnBrk="0" hangingPunct="1">
              <a:lnSpc>
                <a:spcPct val="100000"/>
              </a:lnSpc>
              <a:spcBef>
                <a:spcPts val="0"/>
              </a:spcBef>
              <a:spcAft>
                <a:spcPts val="0"/>
              </a:spcAft>
              <a:buClrTx/>
              <a:buSzTx/>
              <a:buFontTx/>
              <a:buNone/>
              <a:tabLst/>
              <a:defRPr/>
            </a:pPr>
            <a:r>
              <a:rPr kumimoji="0" lang="ar-SA" sz="6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ohammad Bold Art 1"/>
              </a:rPr>
              <a:t>8 - تقْتضي.......... الصِّحَّةِ بأنْ ينامَ الشَّخصُ أفقيًّا؛ لكي...... العضلاتِ ويكسبَ حرِّيَّةَ الاسْترخاء.</a:t>
            </a:r>
          </a:p>
        </p:txBody>
      </p:sp>
    </p:spTree>
    <p:extLst>
      <p:ext uri="{BB962C8B-B14F-4D97-AF65-F5344CB8AC3E}">
        <p14:creationId xmlns:p14="http://schemas.microsoft.com/office/powerpoint/2010/main" val="9381564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heel(1)">
                                      <p:cBhvr>
                                        <p:cTn id="13" dur="2000"/>
                                        <p:tgtEl>
                                          <p:spTgt spid="1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heel(1)">
                                      <p:cBhvr>
                                        <p:cTn id="16" dur="2000"/>
                                        <p:tgtEl>
                                          <p:spTgt spid="18"/>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heel(1)">
                                      <p:cBhvr>
                                        <p:cTn id="19" dur="2000"/>
                                        <p:tgtEl>
                                          <p:spTgt spid="16"/>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heel(1)">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7" grpId="0" animBg="1"/>
      <p:bldP spid="18" grpId="0" animBg="1"/>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445"/>
          <a:stretch/>
        </p:blipFill>
        <p:spPr>
          <a:xfrm>
            <a:off x="0" y="8454577"/>
            <a:ext cx="12179300" cy="589890"/>
          </a:xfrm>
          <a:prstGeom prst="rect">
            <a:avLst/>
          </a:prstGeom>
        </p:spPr>
      </p:pic>
      <p:sp>
        <p:nvSpPr>
          <p:cNvPr id="2" name="Rectangle 1"/>
          <p:cNvSpPr/>
          <p:nvPr/>
        </p:nvSpPr>
        <p:spPr>
          <a:xfrm>
            <a:off x="7999431" y="2551980"/>
            <a:ext cx="2957199" cy="830131"/>
          </a:xfrm>
          <a:prstGeom prst="rect">
            <a:avLst/>
          </a:prstGeom>
        </p:spPr>
        <p:txBody>
          <a:bodyPr wrap="square">
            <a:spAutoFit/>
          </a:bodyPr>
          <a:lstStyle/>
          <a:p>
            <a:pPr marL="0" marR="0" lvl="0" indent="0" algn="r" defTabSz="913486" rtl="0" eaLnBrk="1" fontAlgn="auto" latinLnBrk="0" hangingPunct="1">
              <a:lnSpc>
                <a:spcPct val="100000"/>
              </a:lnSpc>
              <a:spcBef>
                <a:spcPts val="0"/>
              </a:spcBef>
              <a:spcAft>
                <a:spcPts val="0"/>
              </a:spcAft>
              <a:buClrTx/>
              <a:buSzTx/>
              <a:buFontTx/>
              <a:buNone/>
              <a:tabLst/>
              <a:defRPr/>
            </a:pPr>
            <a:endParaRPr kumimoji="0" lang="en-US" sz="4795" b="0" i="0" u="none" strike="noStrike" kern="1200" cap="none" spc="0" normalizeH="0" baseline="0" noProof="0" dirty="0">
              <a:ln>
                <a:noFill/>
              </a:ln>
              <a:solidFill>
                <a:srgbClr val="C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Text Box 5">
            <a:extLst>
              <a:ext uri="{FF2B5EF4-FFF2-40B4-BE49-F238E27FC236}">
                <a16:creationId xmlns:a16="http://schemas.microsoft.com/office/drawing/2014/main" id="{CBC9F1F5-A3B4-4EDF-9446-74958A72A942}"/>
              </a:ext>
            </a:extLst>
          </p:cNvPr>
          <p:cNvSpPr txBox="1">
            <a:spLocks noChangeArrowheads="1"/>
          </p:cNvSpPr>
          <p:nvPr/>
        </p:nvSpPr>
        <p:spPr bwMode="auto">
          <a:xfrm>
            <a:off x="6664569" y="6161654"/>
            <a:ext cx="5323861" cy="830227"/>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ج ) إصْلاح :  لإشاعة</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6" name="Text Box 6">
            <a:extLst>
              <a:ext uri="{FF2B5EF4-FFF2-40B4-BE49-F238E27FC236}">
                <a16:creationId xmlns:a16="http://schemas.microsoft.com/office/drawing/2014/main" id="{1CD5194C-C923-40E4-B0E0-FC12DB3C7BCB}"/>
              </a:ext>
            </a:extLst>
          </p:cNvPr>
          <p:cNvSpPr txBox="1">
            <a:spLocks noChangeArrowheads="1"/>
          </p:cNvSpPr>
          <p:nvPr/>
        </p:nvSpPr>
        <p:spPr bwMode="auto">
          <a:xfrm>
            <a:off x="190871" y="6161654"/>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د ) نَشْر:  لتوزيع</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7" name="Text Box 3">
            <a:extLst>
              <a:ext uri="{FF2B5EF4-FFF2-40B4-BE49-F238E27FC236}">
                <a16:creationId xmlns:a16="http://schemas.microsoft.com/office/drawing/2014/main" id="{D747A592-3855-4B06-BC2C-CBFB218E5558}"/>
              </a:ext>
            </a:extLst>
          </p:cNvPr>
          <p:cNvSpPr txBox="1">
            <a:spLocks noChangeArrowheads="1"/>
          </p:cNvSpPr>
          <p:nvPr/>
        </p:nvSpPr>
        <p:spPr bwMode="auto">
          <a:xfrm>
            <a:off x="7244568" y="4584640"/>
            <a:ext cx="4507548"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أ ) عمل :  لِنَشْر </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8" name="Text Box 4">
            <a:extLst>
              <a:ext uri="{FF2B5EF4-FFF2-40B4-BE49-F238E27FC236}">
                <a16:creationId xmlns:a16="http://schemas.microsoft.com/office/drawing/2014/main" id="{BCC16DE3-FA2E-45D9-A8E0-9D9093A47D57}"/>
              </a:ext>
            </a:extLst>
          </p:cNvPr>
          <p:cNvSpPr txBox="1">
            <a:spLocks noChangeArrowheads="1"/>
          </p:cNvSpPr>
          <p:nvPr/>
        </p:nvSpPr>
        <p:spPr bwMode="auto">
          <a:xfrm>
            <a:off x="427184" y="4438107"/>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ب ) فصل :  لِعَمل</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9" name="Oval 9">
            <a:extLst>
              <a:ext uri="{FF2B5EF4-FFF2-40B4-BE49-F238E27FC236}">
                <a16:creationId xmlns:a16="http://schemas.microsoft.com/office/drawing/2014/main" id="{9308C05B-FA09-4B09-8F40-BEC9436A88D9}"/>
              </a:ext>
            </a:extLst>
          </p:cNvPr>
          <p:cNvSpPr>
            <a:spLocks noChangeArrowheads="1"/>
          </p:cNvSpPr>
          <p:nvPr/>
        </p:nvSpPr>
        <p:spPr bwMode="auto">
          <a:xfrm>
            <a:off x="6489705" y="6161654"/>
            <a:ext cx="1509726" cy="935649"/>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3486" rtl="1" eaLnBrk="1" fontAlgn="auto" latinLnBrk="0" hangingPunct="1">
              <a:lnSpc>
                <a:spcPct val="100000"/>
              </a:lnSpc>
              <a:spcBef>
                <a:spcPts val="0"/>
              </a:spcBef>
              <a:spcAft>
                <a:spcPts val="0"/>
              </a:spcAft>
              <a:buClrTx/>
              <a:buSzTx/>
              <a:buFontTx/>
              <a:buNone/>
              <a:tabLst/>
              <a:defRPr/>
            </a:pPr>
            <a:r>
              <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3" name="مربع نص 12">
            <a:extLst>
              <a:ext uri="{FF2B5EF4-FFF2-40B4-BE49-F238E27FC236}">
                <a16:creationId xmlns:a16="http://schemas.microsoft.com/office/drawing/2014/main" id="{5CBD2BF3-B46A-45B7-B7A3-4B50A6AA8CEB}"/>
              </a:ext>
            </a:extLst>
          </p:cNvPr>
          <p:cNvSpPr txBox="1"/>
          <p:nvPr/>
        </p:nvSpPr>
        <p:spPr>
          <a:xfrm>
            <a:off x="0" y="65198"/>
            <a:ext cx="11939575" cy="2123658"/>
          </a:xfrm>
          <a:prstGeom prst="rect">
            <a:avLst/>
          </a:prstGeom>
          <a:noFill/>
        </p:spPr>
        <p:txBody>
          <a:bodyPr wrap="square">
            <a:spAutoFit/>
          </a:bodyPr>
          <a:lstStyle/>
          <a:p>
            <a:pPr marL="0" marR="0" lvl="0" indent="0" algn="ctr" defTabSz="913486" rtl="0" eaLnBrk="1" fontAlgn="auto" latinLnBrk="0" hangingPunct="1">
              <a:lnSpc>
                <a:spcPct val="100000"/>
              </a:lnSpc>
              <a:spcBef>
                <a:spcPts val="0"/>
              </a:spcBef>
              <a:spcAft>
                <a:spcPts val="0"/>
              </a:spcAft>
              <a:buClrTx/>
              <a:buSzTx/>
              <a:buFontTx/>
              <a:buNone/>
              <a:tabLst/>
              <a:defRPr/>
            </a:pPr>
            <a:r>
              <a:rPr kumimoji="0" lang="ar-SA" sz="6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ohammad Bold Art 1"/>
              </a:rPr>
              <a:t>9 -  يحاولُ النَّاسُ ............. ذاتَ البينِ؛ ............... الرَّحْمة والتَّآلف.</a:t>
            </a:r>
          </a:p>
        </p:txBody>
      </p:sp>
    </p:spTree>
    <p:extLst>
      <p:ext uri="{BB962C8B-B14F-4D97-AF65-F5344CB8AC3E}">
        <p14:creationId xmlns:p14="http://schemas.microsoft.com/office/powerpoint/2010/main" val="19009146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heel(1)">
                                      <p:cBhvr>
                                        <p:cTn id="13" dur="2000"/>
                                        <p:tgtEl>
                                          <p:spTgt spid="1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heel(1)">
                                      <p:cBhvr>
                                        <p:cTn id="16" dur="2000"/>
                                        <p:tgtEl>
                                          <p:spTgt spid="18"/>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heel(1)">
                                      <p:cBhvr>
                                        <p:cTn id="19" dur="2000"/>
                                        <p:tgtEl>
                                          <p:spTgt spid="16"/>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heel(1)">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7" grpId="0" animBg="1"/>
      <p:bldP spid="18" grpId="0" animBg="1"/>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7445"/>
          <a:stretch/>
        </p:blipFill>
        <p:spPr>
          <a:xfrm>
            <a:off x="0" y="8371038"/>
            <a:ext cx="12179300" cy="589890"/>
          </a:xfrm>
          <a:prstGeom prst="rect">
            <a:avLst/>
          </a:prstGeom>
        </p:spPr>
      </p:pic>
      <p:sp>
        <p:nvSpPr>
          <p:cNvPr id="2" name="Rectangle 1"/>
          <p:cNvSpPr/>
          <p:nvPr/>
        </p:nvSpPr>
        <p:spPr>
          <a:xfrm>
            <a:off x="7999431" y="2551980"/>
            <a:ext cx="2957199" cy="830131"/>
          </a:xfrm>
          <a:prstGeom prst="rect">
            <a:avLst/>
          </a:prstGeom>
        </p:spPr>
        <p:txBody>
          <a:bodyPr wrap="square">
            <a:spAutoFit/>
          </a:bodyPr>
          <a:lstStyle/>
          <a:p>
            <a:pPr marL="0" marR="0" lvl="0" indent="0" algn="r" defTabSz="913486" rtl="0" eaLnBrk="1" fontAlgn="auto" latinLnBrk="0" hangingPunct="1">
              <a:lnSpc>
                <a:spcPct val="100000"/>
              </a:lnSpc>
              <a:spcBef>
                <a:spcPts val="0"/>
              </a:spcBef>
              <a:spcAft>
                <a:spcPts val="0"/>
              </a:spcAft>
              <a:buClrTx/>
              <a:buSzTx/>
              <a:buFontTx/>
              <a:buNone/>
              <a:tabLst/>
              <a:defRPr/>
            </a:pPr>
            <a:endParaRPr kumimoji="0" lang="en-US" sz="4795" b="0" i="0" u="none" strike="noStrike" kern="1200" cap="none" spc="0" normalizeH="0" baseline="0" noProof="0" dirty="0">
              <a:ln>
                <a:noFill/>
              </a:ln>
              <a:solidFill>
                <a:srgbClr val="C00000"/>
              </a:solidFill>
              <a:effectLst/>
              <a:uLnTx/>
              <a:uFillTx/>
              <a:latin typeface="Sakkal Majalla" panose="02000000000000000000" pitchFamily="2" charset="-78"/>
              <a:ea typeface="Calibri" panose="020F0502020204030204" pitchFamily="34" charset="0"/>
              <a:cs typeface="Sakkal Majalla" panose="02000000000000000000" pitchFamily="2" charset="-78"/>
            </a:endParaRPr>
          </a:p>
        </p:txBody>
      </p:sp>
      <p:sp>
        <p:nvSpPr>
          <p:cNvPr id="15" name="Text Box 5">
            <a:extLst>
              <a:ext uri="{FF2B5EF4-FFF2-40B4-BE49-F238E27FC236}">
                <a16:creationId xmlns:a16="http://schemas.microsoft.com/office/drawing/2014/main" id="{CBC9F1F5-A3B4-4EDF-9446-74958A72A942}"/>
              </a:ext>
            </a:extLst>
          </p:cNvPr>
          <p:cNvSpPr txBox="1">
            <a:spLocks noChangeArrowheads="1"/>
          </p:cNvSpPr>
          <p:nvPr/>
        </p:nvSpPr>
        <p:spPr bwMode="auto">
          <a:xfrm>
            <a:off x="7244568" y="6161654"/>
            <a:ext cx="4743862"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ج ) عائلته:  نمو</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6" name="Text Box 6">
            <a:extLst>
              <a:ext uri="{FF2B5EF4-FFF2-40B4-BE49-F238E27FC236}">
                <a16:creationId xmlns:a16="http://schemas.microsoft.com/office/drawing/2014/main" id="{1CD5194C-C923-40E4-B0E0-FC12DB3C7BCB}"/>
              </a:ext>
            </a:extLst>
          </p:cNvPr>
          <p:cNvSpPr txBox="1">
            <a:spLocks noChangeArrowheads="1"/>
          </p:cNvSpPr>
          <p:nvPr/>
        </p:nvSpPr>
        <p:spPr bwMode="auto">
          <a:xfrm>
            <a:off x="190871" y="6161654"/>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د ) مجتمعه:  نَمَط</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7" name="Text Box 3">
            <a:extLst>
              <a:ext uri="{FF2B5EF4-FFF2-40B4-BE49-F238E27FC236}">
                <a16:creationId xmlns:a16="http://schemas.microsoft.com/office/drawing/2014/main" id="{D747A592-3855-4B06-BC2C-CBFB218E5558}"/>
              </a:ext>
            </a:extLst>
          </p:cNvPr>
          <p:cNvSpPr txBox="1">
            <a:spLocks noChangeArrowheads="1"/>
          </p:cNvSpPr>
          <p:nvPr/>
        </p:nvSpPr>
        <p:spPr bwMode="auto">
          <a:xfrm>
            <a:off x="7224256" y="4144796"/>
            <a:ext cx="4507548"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أ) </a:t>
            </a:r>
            <a:r>
              <a:rPr lang="ar-SA" sz="4795" b="1" dirty="0" err="1">
                <a:solidFill>
                  <a:srgbClr val="005696"/>
                </a:solidFill>
                <a:latin typeface="Times New Roman" panose="02020603050405020304" pitchFamily="18" charset="0"/>
                <a:ea typeface="SimSun" panose="02010600030101010101" pitchFamily="2" charset="-122"/>
                <a:cs typeface="Mohammad Bold Art 1"/>
              </a:rPr>
              <a:t>أنانيته</a:t>
            </a:r>
            <a:r>
              <a:rPr lang="ar-SA" sz="4795" b="1" dirty="0">
                <a:solidFill>
                  <a:srgbClr val="005696"/>
                </a:solidFill>
                <a:latin typeface="Times New Roman" panose="02020603050405020304" pitchFamily="18" charset="0"/>
                <a:ea typeface="SimSun" panose="02010600030101010101" pitchFamily="2" charset="-122"/>
                <a:cs typeface="Mohammad Bold Art 1"/>
              </a:rPr>
              <a:t>:  ارْتقاء</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8" name="Text Box 4">
            <a:extLst>
              <a:ext uri="{FF2B5EF4-FFF2-40B4-BE49-F238E27FC236}">
                <a16:creationId xmlns:a16="http://schemas.microsoft.com/office/drawing/2014/main" id="{BCC16DE3-FA2E-45D9-A8E0-9D9093A47D57}"/>
              </a:ext>
            </a:extLst>
          </p:cNvPr>
          <p:cNvSpPr txBox="1">
            <a:spLocks noChangeArrowheads="1"/>
          </p:cNvSpPr>
          <p:nvPr/>
        </p:nvSpPr>
        <p:spPr bwMode="auto">
          <a:xfrm>
            <a:off x="190871" y="4226831"/>
            <a:ext cx="5100504" cy="830131"/>
          </a:xfrm>
          <a:prstGeom prst="rect">
            <a:avLst/>
          </a:prstGeom>
          <a:solidFill>
            <a:schemeClr val="bg1"/>
          </a:solidFill>
          <a:ln w="9525">
            <a:solidFill>
              <a:sysClr val="windowText" lastClr="000000"/>
            </a:solidFill>
            <a:miter lim="800000"/>
            <a:headEnd/>
            <a:tailEnd/>
          </a:ln>
          <a:effectLst>
            <a:glow rad="228600">
              <a:schemeClr val="accent4">
                <a:satMod val="175000"/>
                <a:alpha val="40000"/>
              </a:scheme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3486" eaLnBrk="1" hangingPunct="1">
              <a:spcBef>
                <a:spcPct val="50000"/>
              </a:spcBef>
              <a:defRPr/>
            </a:pPr>
            <a:r>
              <a:rPr lang="ar-SA" sz="4795" b="1" dirty="0">
                <a:solidFill>
                  <a:srgbClr val="005696"/>
                </a:solidFill>
                <a:latin typeface="Times New Roman" panose="02020603050405020304" pitchFamily="18" charset="0"/>
                <a:ea typeface="SimSun" panose="02010600030101010101" pitchFamily="2" charset="-122"/>
                <a:cs typeface="Mohammad Bold Art 1"/>
              </a:rPr>
              <a:t>ب ) محيطه:  تواطؤ </a:t>
            </a:r>
            <a:endParaRPr kumimoji="0" lang="ar-SA" sz="4795" b="1" i="0" u="none" strike="noStrike" kern="120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Mohammad Bold Art 1"/>
            </a:endParaRPr>
          </a:p>
        </p:txBody>
      </p:sp>
      <p:sp>
        <p:nvSpPr>
          <p:cNvPr id="19" name="Oval 9">
            <a:extLst>
              <a:ext uri="{FF2B5EF4-FFF2-40B4-BE49-F238E27FC236}">
                <a16:creationId xmlns:a16="http://schemas.microsoft.com/office/drawing/2014/main" id="{9308C05B-FA09-4B09-8F40-BEC9436A88D9}"/>
              </a:ext>
            </a:extLst>
          </p:cNvPr>
          <p:cNvSpPr>
            <a:spLocks noChangeArrowheads="1"/>
          </p:cNvSpPr>
          <p:nvPr/>
        </p:nvSpPr>
        <p:spPr bwMode="auto">
          <a:xfrm>
            <a:off x="7224256" y="4479071"/>
            <a:ext cx="1509726" cy="935649"/>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3486" rtl="1" eaLnBrk="1" fontAlgn="auto" latinLnBrk="0" hangingPunct="1">
              <a:lnSpc>
                <a:spcPct val="100000"/>
              </a:lnSpc>
              <a:spcBef>
                <a:spcPts val="0"/>
              </a:spcBef>
              <a:spcAft>
                <a:spcPts val="0"/>
              </a:spcAft>
              <a:buClrTx/>
              <a:buSzTx/>
              <a:buFontTx/>
              <a:buNone/>
              <a:tabLst/>
              <a:defRPr/>
            </a:pPr>
            <a:r>
              <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395"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3" name="مربع نص 12">
            <a:extLst>
              <a:ext uri="{FF2B5EF4-FFF2-40B4-BE49-F238E27FC236}">
                <a16:creationId xmlns:a16="http://schemas.microsoft.com/office/drawing/2014/main" id="{5CBD2BF3-B46A-45B7-B7A3-4B50A6AA8CEB}"/>
              </a:ext>
            </a:extLst>
          </p:cNvPr>
          <p:cNvSpPr txBox="1"/>
          <p:nvPr/>
        </p:nvSpPr>
        <p:spPr>
          <a:xfrm>
            <a:off x="48855" y="428322"/>
            <a:ext cx="11939575" cy="3139321"/>
          </a:xfrm>
          <a:prstGeom prst="rect">
            <a:avLst/>
          </a:prstGeom>
          <a:noFill/>
        </p:spPr>
        <p:txBody>
          <a:bodyPr wrap="square">
            <a:spAutoFit/>
          </a:bodyPr>
          <a:lstStyle/>
          <a:p>
            <a:pPr marL="0" marR="0" lvl="0" indent="0" algn="ctr" defTabSz="913486" rtl="0" eaLnBrk="1" fontAlgn="auto" latinLnBrk="0" hangingPunct="1">
              <a:lnSpc>
                <a:spcPct val="100000"/>
              </a:lnSpc>
              <a:spcBef>
                <a:spcPts val="0"/>
              </a:spcBef>
              <a:spcAft>
                <a:spcPts val="0"/>
              </a:spcAft>
              <a:buClrTx/>
              <a:buSzTx/>
              <a:buFontTx/>
              <a:buNone/>
              <a:tabLst/>
              <a:defRPr/>
            </a:pPr>
            <a:r>
              <a:rPr kumimoji="0" lang="ar-SA" sz="66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ohammad Bold Art 1"/>
              </a:rPr>
              <a:t>10 -  خروجُ الإنسانِ منْ دائرةِ .... الضَّيقة في إيثارِ نفسِهِ إلى دائرةٍ أعمَّ وأشملَ في محبَّةِ الآخرين لَهُوَ .... خُلُقيٌّ كَرِيم.</a:t>
            </a:r>
          </a:p>
        </p:txBody>
      </p:sp>
    </p:spTree>
    <p:extLst>
      <p:ext uri="{BB962C8B-B14F-4D97-AF65-F5344CB8AC3E}">
        <p14:creationId xmlns:p14="http://schemas.microsoft.com/office/powerpoint/2010/main" val="218627153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wheel(1)">
                                      <p:cBhvr>
                                        <p:cTn id="13" dur="2000"/>
                                        <p:tgtEl>
                                          <p:spTgt spid="17"/>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wheel(1)">
                                      <p:cBhvr>
                                        <p:cTn id="16" dur="2000"/>
                                        <p:tgtEl>
                                          <p:spTgt spid="18"/>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wheel(1)">
                                      <p:cBhvr>
                                        <p:cTn id="19" dur="2000"/>
                                        <p:tgtEl>
                                          <p:spTgt spid="16"/>
                                        </p:tgtEl>
                                      </p:cBhvr>
                                    </p:animEffect>
                                  </p:childTnLst>
                                </p:cTn>
                              </p:par>
                              <p:par>
                                <p:cTn id="20" presetID="21" presetClass="entr" presetSubtype="1"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heel(1)">
                                      <p:cBhvr>
                                        <p:cTn id="22" dur="20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heel(1)">
                                      <p:cBhvr>
                                        <p:cTn id="2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7" grpId="0" animBg="1"/>
      <p:bldP spid="18"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15</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ثالثًا</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الخطأ </a:t>
            </a:r>
            <a:r>
              <a:rPr kumimoji="0" lang="ar-SA" sz="8800" b="1" i="0" u="none" strike="noStrike" kern="1200" cap="none" spc="0" normalizeH="0" baseline="0" noProof="0" dirty="0" err="1">
                <a:ln>
                  <a:noFill/>
                </a:ln>
                <a:solidFill>
                  <a:srgbClr val="002060"/>
                </a:solidFill>
                <a:effectLst/>
                <a:uLnTx/>
                <a:uFillTx/>
                <a:latin typeface="Times New Roman" panose="02020603050405020304" pitchFamily="18" charset="0"/>
                <a:ea typeface="SimSun" panose="02010600030101010101" pitchFamily="2" charset="-122"/>
                <a:cs typeface="Mohammad Bold Art 1"/>
              </a:rPr>
              <a:t>السياقي</a:t>
            </a:r>
            <a:endPar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endParaRPr>
          </a:p>
        </p:txBody>
      </p:sp>
    </p:spTree>
    <p:extLst>
      <p:ext uri="{BB962C8B-B14F-4D97-AF65-F5344CB8AC3E}">
        <p14:creationId xmlns:p14="http://schemas.microsoft.com/office/powerpoint/2010/main" val="2710819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16</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C37FBE6D-941E-3672-779C-0BE0799989AA}"/>
              </a:ext>
            </a:extLst>
          </p:cNvPr>
          <p:cNvSpPr txBox="1"/>
          <p:nvPr/>
        </p:nvSpPr>
        <p:spPr>
          <a:xfrm>
            <a:off x="-1170535" y="1515124"/>
            <a:ext cx="12852777" cy="1938992"/>
          </a:xfrm>
          <a:prstGeom prst="rect">
            <a:avLst/>
          </a:prstGeom>
          <a:noFill/>
        </p:spPr>
        <p:txBody>
          <a:bodyPr wrap="square">
            <a:spAutoFit/>
          </a:bodyPr>
          <a:lstStyle/>
          <a:p>
            <a:pPr algn="r" rtl="1"/>
            <a:r>
              <a:rPr lang="ar-SA" sz="4800" b="1" dirty="0">
                <a:effectLst/>
                <a:latin typeface="Times New Roman" panose="02020603050405020304" pitchFamily="18" charset="0"/>
                <a:ea typeface="Times New Roman" panose="02020603050405020304" pitchFamily="18" charset="0"/>
              </a:rPr>
              <a:t>11-  </a:t>
            </a:r>
            <a:r>
              <a:rPr lang="ar-SA" sz="6000" b="1" u="heavy" dirty="0">
                <a:effectLst/>
                <a:latin typeface="Calibri" panose="020F0502020204030204" pitchFamily="34" charset="0"/>
                <a:ea typeface="Calibri" panose="020F0502020204030204" pitchFamily="34" charset="0"/>
                <a:cs typeface="Akhbar MT" pitchFamily="2" charset="-78"/>
              </a:rPr>
              <a:t>الحياة</a:t>
            </a:r>
            <a:r>
              <a:rPr lang="ar-SA" sz="6000" b="1" u="sng" dirty="0">
                <a:effectLst/>
                <a:latin typeface="Calibri" panose="020F0502020204030204" pitchFamily="34" charset="0"/>
                <a:ea typeface="Calibri" panose="020F0502020204030204" pitchFamily="34" charset="0"/>
                <a:cs typeface="Akhbar MT" pitchFamily="2" charset="-78"/>
              </a:rPr>
              <a:t> </a:t>
            </a:r>
            <a:r>
              <a:rPr lang="ar-SA" sz="6000" b="1" dirty="0">
                <a:effectLst/>
                <a:latin typeface="Calibri" panose="020F0502020204030204" pitchFamily="34" charset="0"/>
                <a:ea typeface="Calibri" panose="020F0502020204030204" pitchFamily="34" charset="0"/>
                <a:cs typeface="Akhbar MT" pitchFamily="2" charset="-78"/>
              </a:rPr>
              <a:t>عبء </a:t>
            </a:r>
            <a:r>
              <a:rPr lang="ar-SA" sz="6000" b="1" u="heavy" dirty="0">
                <a:effectLst/>
                <a:latin typeface="Calibri" panose="020F0502020204030204" pitchFamily="34" charset="0"/>
                <a:ea typeface="Calibri" panose="020F0502020204030204" pitchFamily="34" charset="0"/>
                <a:cs typeface="Akhbar MT" pitchFamily="2" charset="-78"/>
              </a:rPr>
              <a:t>خفيف</a:t>
            </a:r>
            <a:r>
              <a:rPr lang="ar-SA" sz="6000" b="1" dirty="0">
                <a:effectLst/>
                <a:latin typeface="Calibri" panose="020F0502020204030204" pitchFamily="34" charset="0"/>
                <a:ea typeface="Calibri" panose="020F0502020204030204" pitchFamily="34" charset="0"/>
                <a:cs typeface="Akhbar MT" pitchFamily="2" charset="-78"/>
              </a:rPr>
              <a:t> على بعض</a:t>
            </a:r>
            <a:r>
              <a:rPr lang="ar-SA" sz="6000" b="1" u="sng" dirty="0">
                <a:effectLst/>
                <a:latin typeface="Calibri" panose="020F0502020204030204" pitchFamily="34" charset="0"/>
                <a:ea typeface="Calibri" panose="020F0502020204030204" pitchFamily="34" charset="0"/>
                <a:cs typeface="Akhbar MT" pitchFamily="2" charset="-78"/>
              </a:rPr>
              <a:t> </a:t>
            </a:r>
            <a:r>
              <a:rPr lang="ar-SA" sz="6000" b="1" u="heavy" dirty="0">
                <a:effectLst/>
                <a:latin typeface="Calibri" panose="020F0502020204030204" pitchFamily="34" charset="0"/>
                <a:ea typeface="Calibri" panose="020F0502020204030204" pitchFamily="34" charset="0"/>
                <a:cs typeface="Akhbar MT" pitchFamily="2" charset="-78"/>
              </a:rPr>
              <a:t>الناس</a:t>
            </a:r>
            <a:r>
              <a:rPr lang="ar-SA" sz="6000" b="1" dirty="0">
                <a:effectLst/>
                <a:latin typeface="Calibri" panose="020F0502020204030204" pitchFamily="34" charset="0"/>
                <a:ea typeface="Calibri" panose="020F0502020204030204" pitchFamily="34" charset="0"/>
                <a:cs typeface="Akhbar MT" pitchFamily="2" charset="-78"/>
              </a:rPr>
              <a:t>، وبعض الناس</a:t>
            </a:r>
          </a:p>
          <a:p>
            <a:pPr algn="r" rtl="1"/>
            <a:r>
              <a:rPr lang="ar-SA" sz="6000" b="1" dirty="0">
                <a:effectLst/>
                <a:latin typeface="Calibri" panose="020F0502020204030204" pitchFamily="34" charset="0"/>
                <a:ea typeface="Calibri" panose="020F0502020204030204" pitchFamily="34" charset="0"/>
                <a:cs typeface="Akhbar MT" pitchFamily="2" charset="-78"/>
              </a:rPr>
              <a:t> عبء </a:t>
            </a:r>
            <a:r>
              <a:rPr lang="ar-SA" sz="6000" b="1" u="heavy" dirty="0">
                <a:effectLst/>
                <a:latin typeface="Calibri" panose="020F0502020204030204" pitchFamily="34" charset="0"/>
                <a:ea typeface="Calibri" panose="020F0502020204030204" pitchFamily="34" charset="0"/>
                <a:cs typeface="Akhbar MT" pitchFamily="2" charset="-78"/>
              </a:rPr>
              <a:t>ثقيل</a:t>
            </a:r>
            <a:r>
              <a:rPr lang="ar-SA" sz="6000" b="1" dirty="0">
                <a:effectLst/>
                <a:latin typeface="Calibri" panose="020F0502020204030204" pitchFamily="34" charset="0"/>
                <a:ea typeface="Calibri" panose="020F0502020204030204" pitchFamily="34" charset="0"/>
                <a:cs typeface="Akhbar MT" pitchFamily="2" charset="-78"/>
              </a:rPr>
              <a:t> على الحياة</a:t>
            </a:r>
            <a:r>
              <a:rPr lang="ar-SA" sz="4800" b="1" dirty="0">
                <a:effectLst/>
                <a:latin typeface="Calibri" panose="020F0502020204030204" pitchFamily="34" charset="0"/>
                <a:ea typeface="Calibri" panose="020F0502020204030204" pitchFamily="34" charset="0"/>
                <a:cs typeface="Akhbar MT" pitchFamily="2" charset="-78"/>
              </a:rPr>
              <a:t>. </a:t>
            </a:r>
            <a:endParaRPr lang="en-US" sz="4400" dirty="0">
              <a:effectLst/>
              <a:latin typeface="Times New Roman" panose="02020603050405020304" pitchFamily="18" charset="0"/>
              <a:ea typeface="Times New Roman" panose="02020603050405020304" pitchFamily="18" charset="0"/>
            </a:endParaRPr>
          </a:p>
        </p:txBody>
      </p:sp>
      <p:sp>
        <p:nvSpPr>
          <p:cNvPr id="5" name="Text Box 5">
            <a:extLst>
              <a:ext uri="{FF2B5EF4-FFF2-40B4-BE49-F238E27FC236}">
                <a16:creationId xmlns:a16="http://schemas.microsoft.com/office/drawing/2014/main" id="{C2AE00E3-1A6D-19BA-800A-D33B4F01EBD4}"/>
              </a:ext>
            </a:extLst>
          </p:cNvPr>
          <p:cNvSpPr txBox="1">
            <a:spLocks noChangeArrowheads="1"/>
          </p:cNvSpPr>
          <p:nvPr/>
        </p:nvSpPr>
        <p:spPr bwMode="auto">
          <a:xfrm>
            <a:off x="7439887" y="6395900"/>
            <a:ext cx="4242357"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ج ) </a:t>
            </a:r>
            <a:r>
              <a:rPr lang="ar-SA" sz="4800" b="1" kern="0" dirty="0">
                <a:solidFill>
                  <a:prstClr val="white"/>
                </a:solidFill>
                <a:latin typeface="Times New Roman" panose="02020603050405020304" pitchFamily="18" charset="0"/>
                <a:ea typeface="SimSun" panose="02010600030101010101" pitchFamily="2" charset="-122"/>
                <a:cs typeface="Mohammad Bold Art 1"/>
              </a:rPr>
              <a:t>الناس</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6">
            <a:extLst>
              <a:ext uri="{FF2B5EF4-FFF2-40B4-BE49-F238E27FC236}">
                <a16:creationId xmlns:a16="http://schemas.microsoft.com/office/drawing/2014/main" id="{7E295D66-6720-82F1-35C0-1918C9AB8107}"/>
              </a:ext>
            </a:extLst>
          </p:cNvPr>
          <p:cNvSpPr txBox="1">
            <a:spLocks noChangeArrowheads="1"/>
          </p:cNvSpPr>
          <p:nvPr/>
        </p:nvSpPr>
        <p:spPr bwMode="auto">
          <a:xfrm>
            <a:off x="561172" y="639382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 د ) </a:t>
            </a:r>
            <a:r>
              <a:rPr lang="ar-SA" sz="4800" b="1" kern="0" dirty="0">
                <a:solidFill>
                  <a:prstClr val="white"/>
                </a:solidFill>
                <a:latin typeface="Times New Roman" panose="02020603050405020304" pitchFamily="18" charset="0"/>
                <a:ea typeface="SimSun" panose="02010600030101010101" pitchFamily="2" charset="-122"/>
                <a:cs typeface="Mohammad Bold Art 1"/>
              </a:rPr>
              <a:t>ثقيل</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7" name="Text Box 3">
            <a:extLst>
              <a:ext uri="{FF2B5EF4-FFF2-40B4-BE49-F238E27FC236}">
                <a16:creationId xmlns:a16="http://schemas.microsoft.com/office/drawing/2014/main" id="{7543B28D-826C-FCA2-F2F0-D496172BEB8F}"/>
              </a:ext>
            </a:extLst>
          </p:cNvPr>
          <p:cNvSpPr txBox="1">
            <a:spLocks noChangeArrowheads="1"/>
          </p:cNvSpPr>
          <p:nvPr/>
        </p:nvSpPr>
        <p:spPr bwMode="auto">
          <a:xfrm>
            <a:off x="7369658" y="3795371"/>
            <a:ext cx="4242355"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أ ) </a:t>
            </a:r>
            <a:r>
              <a:rPr lang="ar-SA" sz="4800" b="1" dirty="0">
                <a:solidFill>
                  <a:schemeClr val="bg1"/>
                </a:solidFill>
                <a:latin typeface="Times New Roman" panose="02020603050405020304" pitchFamily="18" charset="0"/>
                <a:ea typeface="Times New Roman" panose="02020603050405020304" pitchFamily="18" charset="0"/>
              </a:rPr>
              <a:t>الحياة</a:t>
            </a:r>
            <a:endParaRPr kumimoji="0" lang="ar-EG" sz="4800" b="1" i="0" u="none" strike="noStrike" kern="0" cap="none" spc="0" normalizeH="0" baseline="0" noProof="0" dirty="0">
              <a:ln>
                <a:noFill/>
              </a:ln>
              <a:solidFill>
                <a:schemeClr val="bg1"/>
              </a:solidFill>
              <a:effectLst/>
              <a:uLnTx/>
              <a:uFillTx/>
              <a:latin typeface="Times New Roman" panose="02020603050405020304" pitchFamily="18" charset="0"/>
              <a:ea typeface="SimSun" panose="02010600030101010101" pitchFamily="2" charset="-122"/>
              <a:cs typeface="Mohammad Bold Art 1"/>
            </a:endParaRPr>
          </a:p>
        </p:txBody>
      </p:sp>
      <p:sp>
        <p:nvSpPr>
          <p:cNvPr id="8" name="Text Box 4">
            <a:extLst>
              <a:ext uri="{FF2B5EF4-FFF2-40B4-BE49-F238E27FC236}">
                <a16:creationId xmlns:a16="http://schemas.microsoft.com/office/drawing/2014/main" id="{B2F4CD20-FBB8-EAD0-930F-963D74F9F46B}"/>
              </a:ext>
            </a:extLst>
          </p:cNvPr>
          <p:cNvSpPr txBox="1">
            <a:spLocks noChangeArrowheads="1"/>
          </p:cNvSpPr>
          <p:nvPr/>
        </p:nvSpPr>
        <p:spPr bwMode="auto">
          <a:xfrm>
            <a:off x="618933" y="397830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ب ) </a:t>
            </a:r>
            <a:r>
              <a:rPr lang="ar-SA" sz="4800" b="1" kern="0" dirty="0">
                <a:solidFill>
                  <a:prstClr val="white"/>
                </a:solidFill>
                <a:latin typeface="Times New Roman" panose="02020603050405020304" pitchFamily="18" charset="0"/>
                <a:ea typeface="SimSun" panose="02010600030101010101" pitchFamily="2" charset="-122"/>
                <a:cs typeface="Mohammad Bold Art 1"/>
              </a:rPr>
              <a:t>خفيف</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9" name="Oval 9">
            <a:extLst>
              <a:ext uri="{FF2B5EF4-FFF2-40B4-BE49-F238E27FC236}">
                <a16:creationId xmlns:a16="http://schemas.microsoft.com/office/drawing/2014/main" id="{775FAC22-9CF5-42DF-2CC5-B604B2BEBCC2}"/>
              </a:ext>
            </a:extLst>
          </p:cNvPr>
          <p:cNvSpPr>
            <a:spLocks noChangeArrowheads="1"/>
          </p:cNvSpPr>
          <p:nvPr/>
        </p:nvSpPr>
        <p:spPr bwMode="auto">
          <a:xfrm>
            <a:off x="2349987" y="3742558"/>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46337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heel(1)">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heel(1)">
                                      <p:cBhvr>
                                        <p:cTn id="2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17</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C37FBE6D-941E-3672-779C-0BE0799989AA}"/>
              </a:ext>
            </a:extLst>
          </p:cNvPr>
          <p:cNvSpPr txBox="1"/>
          <p:nvPr/>
        </p:nvSpPr>
        <p:spPr>
          <a:xfrm>
            <a:off x="-673477" y="1318198"/>
            <a:ext cx="12852777" cy="1754326"/>
          </a:xfrm>
          <a:prstGeom prst="rect">
            <a:avLst/>
          </a:prstGeom>
          <a:noFill/>
        </p:spPr>
        <p:txBody>
          <a:bodyPr wrap="square">
            <a:spAutoFit/>
          </a:bodyPr>
          <a:lstStyle/>
          <a:p>
            <a:pPr marL="0" marR="0" lvl="0" indent="0" algn="r" defTabSz="1217875" rtl="1" eaLnBrk="1" fontAlgn="auto" latinLnBrk="0" hangingPunct="1">
              <a:lnSpc>
                <a:spcPct val="100000"/>
              </a:lnSpc>
              <a:spcBef>
                <a:spcPts val="0"/>
              </a:spcBef>
              <a:spcAft>
                <a:spcPts val="0"/>
              </a:spcAft>
              <a:buClrTx/>
              <a:buSzTx/>
              <a:buFontTx/>
              <a:buNone/>
              <a:tabLst/>
              <a:defRPr/>
            </a:pPr>
            <a:r>
              <a:rPr lang="ar-SA" sz="5400" b="1" dirty="0">
                <a:solidFill>
                  <a:srgbClr val="FF0000"/>
                </a:solidFill>
                <a:effectLst/>
                <a:ea typeface="Times New Roman" panose="02020603050405020304" pitchFamily="18" charset="0"/>
                <a:cs typeface="Times New Roman" panose="02020603050405020304" pitchFamily="18" charset="0"/>
              </a:rPr>
              <a:t>12 -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المبدعُ</a:t>
            </a:r>
            <a:r>
              <a:rPr lang="ar-SA" sz="5400" b="1" u="sng" dirty="0">
                <a:solidFill>
                  <a:srgbClr val="FF0000"/>
                </a:solidFill>
                <a:effectLst/>
                <a:latin typeface="Calibri" panose="020F0502020204030204" pitchFamily="34" charset="0"/>
                <a:ea typeface="Calibri" panose="020F0502020204030204" pitchFamily="34" charset="0"/>
                <a:cs typeface="Akhbar MT" pitchFamily="2" charset="-78"/>
              </a:rPr>
              <a:t> </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هوَ منْ يبدعُ في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مجالٍ</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 مُعَيَّنٍ ويكتشفُ حقيقةً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معروفةً</a:t>
            </a:r>
          </a:p>
          <a:p>
            <a:pPr marL="0" marR="0" lvl="0" indent="0" algn="r" defTabSz="1217875" rtl="1" eaLnBrk="1" fontAlgn="auto" latinLnBrk="0" hangingPunct="1">
              <a:lnSpc>
                <a:spcPct val="100000"/>
              </a:lnSpc>
              <a:spcBef>
                <a:spcPts val="0"/>
              </a:spcBef>
              <a:spcAft>
                <a:spcPts val="0"/>
              </a:spcAft>
              <a:buClrTx/>
              <a:buSzTx/>
              <a:buFontTx/>
              <a:buNone/>
              <a:tabLst/>
              <a:defRPr/>
            </a:pP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 بينَ النَّاسِ تؤدِّي إلى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شُهْرَتِهِ</a:t>
            </a:r>
            <a:r>
              <a:rPr lang="ar-EG" sz="5400" b="1" dirty="0">
                <a:solidFill>
                  <a:srgbClr val="FF0000"/>
                </a:solidFill>
                <a:effectLst/>
                <a:latin typeface="Calibri" panose="020F0502020204030204" pitchFamily="34" charset="0"/>
                <a:ea typeface="Calibri" panose="020F0502020204030204" pitchFamily="34" charset="0"/>
                <a:cs typeface="Akhbar MT" pitchFamily="2" charset="-78"/>
              </a:rPr>
              <a:t>.</a:t>
            </a:r>
            <a:endParaRPr kumimoji="0" lang="en-US" sz="4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p:txBody>
      </p:sp>
      <p:sp>
        <p:nvSpPr>
          <p:cNvPr id="5" name="Text Box 5">
            <a:extLst>
              <a:ext uri="{FF2B5EF4-FFF2-40B4-BE49-F238E27FC236}">
                <a16:creationId xmlns:a16="http://schemas.microsoft.com/office/drawing/2014/main" id="{C2AE00E3-1A6D-19BA-800A-D33B4F01EBD4}"/>
              </a:ext>
            </a:extLst>
          </p:cNvPr>
          <p:cNvSpPr txBox="1">
            <a:spLocks noChangeArrowheads="1"/>
          </p:cNvSpPr>
          <p:nvPr/>
        </p:nvSpPr>
        <p:spPr bwMode="auto">
          <a:xfrm>
            <a:off x="7439887" y="6395900"/>
            <a:ext cx="4242357"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ج ) </a:t>
            </a:r>
            <a:r>
              <a:rPr lang="ar-SA" sz="4800" b="1" kern="0" dirty="0">
                <a:solidFill>
                  <a:prstClr val="white"/>
                </a:solidFill>
                <a:latin typeface="Times New Roman" panose="02020603050405020304" pitchFamily="18" charset="0"/>
                <a:ea typeface="SimSun" panose="02010600030101010101" pitchFamily="2" charset="-122"/>
                <a:cs typeface="Mohammad Bold Art 1"/>
              </a:rPr>
              <a:t>معروفة</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6">
            <a:extLst>
              <a:ext uri="{FF2B5EF4-FFF2-40B4-BE49-F238E27FC236}">
                <a16:creationId xmlns:a16="http://schemas.microsoft.com/office/drawing/2014/main" id="{7E295D66-6720-82F1-35C0-1918C9AB8107}"/>
              </a:ext>
            </a:extLst>
          </p:cNvPr>
          <p:cNvSpPr txBox="1">
            <a:spLocks noChangeArrowheads="1"/>
          </p:cNvSpPr>
          <p:nvPr/>
        </p:nvSpPr>
        <p:spPr bwMode="auto">
          <a:xfrm>
            <a:off x="561172" y="639382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 د ) </a:t>
            </a:r>
            <a:r>
              <a:rPr lang="ar-SA" sz="4800" b="1" kern="0" dirty="0">
                <a:solidFill>
                  <a:prstClr val="white"/>
                </a:solidFill>
                <a:latin typeface="Times New Roman" panose="02020603050405020304" pitchFamily="18" charset="0"/>
                <a:ea typeface="SimSun" panose="02010600030101010101" pitchFamily="2" charset="-122"/>
                <a:cs typeface="Mohammad Bold Art 1"/>
              </a:rPr>
              <a:t>شهرته</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7" name="Text Box 3">
            <a:extLst>
              <a:ext uri="{FF2B5EF4-FFF2-40B4-BE49-F238E27FC236}">
                <a16:creationId xmlns:a16="http://schemas.microsoft.com/office/drawing/2014/main" id="{7543B28D-826C-FCA2-F2F0-D496172BEB8F}"/>
              </a:ext>
            </a:extLst>
          </p:cNvPr>
          <p:cNvSpPr txBox="1">
            <a:spLocks noChangeArrowheads="1"/>
          </p:cNvSpPr>
          <p:nvPr/>
        </p:nvSpPr>
        <p:spPr bwMode="auto">
          <a:xfrm>
            <a:off x="7439887" y="3400981"/>
            <a:ext cx="4242355"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أ ) </a:t>
            </a:r>
            <a:r>
              <a:rPr lang="ar-SA" sz="4800" b="1" kern="0" dirty="0">
                <a:solidFill>
                  <a:prstClr val="white"/>
                </a:solidFill>
                <a:latin typeface="Times New Roman" panose="02020603050405020304" pitchFamily="18" charset="0"/>
                <a:ea typeface="SimSun" panose="02010600030101010101" pitchFamily="2" charset="-122"/>
                <a:cs typeface="Mohammad Bold Art 1"/>
              </a:rPr>
              <a:t>المبدع</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8" name="Text Box 4">
            <a:extLst>
              <a:ext uri="{FF2B5EF4-FFF2-40B4-BE49-F238E27FC236}">
                <a16:creationId xmlns:a16="http://schemas.microsoft.com/office/drawing/2014/main" id="{B2F4CD20-FBB8-EAD0-930F-963D74F9F46B}"/>
              </a:ext>
            </a:extLst>
          </p:cNvPr>
          <p:cNvSpPr txBox="1">
            <a:spLocks noChangeArrowheads="1"/>
          </p:cNvSpPr>
          <p:nvPr/>
        </p:nvSpPr>
        <p:spPr bwMode="auto">
          <a:xfrm>
            <a:off x="561172" y="3465197"/>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ب ) </a:t>
            </a:r>
            <a:r>
              <a:rPr lang="ar-SA" sz="4800" b="1" kern="0" dirty="0">
                <a:solidFill>
                  <a:prstClr val="white"/>
                </a:solidFill>
                <a:latin typeface="Times New Roman" panose="02020603050405020304" pitchFamily="18" charset="0"/>
                <a:ea typeface="SimSun" panose="02010600030101010101" pitchFamily="2" charset="-122"/>
                <a:cs typeface="Mohammad Bold Art 1"/>
              </a:rPr>
              <a:t>مجال</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9" name="Oval 9">
            <a:extLst>
              <a:ext uri="{FF2B5EF4-FFF2-40B4-BE49-F238E27FC236}">
                <a16:creationId xmlns:a16="http://schemas.microsoft.com/office/drawing/2014/main" id="{775FAC22-9CF5-42DF-2CC5-B604B2BEBCC2}"/>
              </a:ext>
            </a:extLst>
          </p:cNvPr>
          <p:cNvSpPr>
            <a:spLocks noChangeArrowheads="1"/>
          </p:cNvSpPr>
          <p:nvPr/>
        </p:nvSpPr>
        <p:spPr bwMode="auto">
          <a:xfrm>
            <a:off x="7369658" y="7089144"/>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3657842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heel(1)">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heel(1)">
                                      <p:cBhvr>
                                        <p:cTn id="2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18</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C37FBE6D-941E-3672-779C-0BE0799989AA}"/>
              </a:ext>
            </a:extLst>
          </p:cNvPr>
          <p:cNvSpPr txBox="1"/>
          <p:nvPr/>
        </p:nvSpPr>
        <p:spPr>
          <a:xfrm>
            <a:off x="-1510804" y="1722989"/>
            <a:ext cx="12852777" cy="1754326"/>
          </a:xfrm>
          <a:prstGeom prst="rect">
            <a:avLst/>
          </a:prstGeom>
          <a:noFill/>
        </p:spPr>
        <p:txBody>
          <a:bodyPr wrap="square">
            <a:spAutoFit/>
          </a:bodyPr>
          <a:lstStyle/>
          <a:p>
            <a:pPr algn="r" rtl="1"/>
            <a:r>
              <a:rPr lang="ar-SA" sz="4800" b="1" dirty="0">
                <a:solidFill>
                  <a:srgbClr val="FF0000"/>
                </a:solidFill>
                <a:effectLst/>
                <a:latin typeface="Times New Roman" panose="02020603050405020304" pitchFamily="18" charset="0"/>
                <a:ea typeface="Times New Roman" panose="02020603050405020304" pitchFamily="18" charset="0"/>
              </a:rPr>
              <a:t>13 -  - </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يستطيعُ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الإنسانُ</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 النَّاجحُ أنْ يحوِّلُ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الفشلَ</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 إلى نَجَاحٍ </a:t>
            </a:r>
          </a:p>
          <a:p>
            <a:pPr algn="r" rtl="1"/>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كما يُصْنعُ منَ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اللَّيْمونِ</a:t>
            </a:r>
            <a:r>
              <a:rPr lang="ar-SA" sz="5400" b="1" dirty="0">
                <a:solidFill>
                  <a:srgbClr val="FF0000"/>
                </a:solidFill>
                <a:effectLst/>
                <a:latin typeface="Calibri" panose="020F0502020204030204" pitchFamily="34" charset="0"/>
                <a:ea typeface="Calibri" panose="020F0502020204030204" pitchFamily="34" charset="0"/>
                <a:cs typeface="Akhbar MT" pitchFamily="2" charset="-78"/>
              </a:rPr>
              <a:t> الحامضِ عَصِيْرًا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حًامِضًا</a:t>
            </a:r>
            <a:r>
              <a:rPr lang="ar-EG" sz="5400" b="1" dirty="0">
                <a:solidFill>
                  <a:srgbClr val="FF0000"/>
                </a:solidFill>
                <a:effectLst/>
                <a:latin typeface="Calibri" panose="020F0502020204030204" pitchFamily="34" charset="0"/>
                <a:ea typeface="Calibri" panose="020F0502020204030204" pitchFamily="34" charset="0"/>
                <a:cs typeface="Akhbar MT" pitchFamily="2" charset="-78"/>
              </a:rPr>
              <a:t>.</a:t>
            </a:r>
            <a:endParaRPr lang="en-US" sz="4800" dirty="0">
              <a:solidFill>
                <a:srgbClr val="FF0000"/>
              </a:solidFill>
              <a:effectLst/>
              <a:latin typeface="Times New Roman" panose="02020603050405020304" pitchFamily="18" charset="0"/>
              <a:ea typeface="Times New Roman" panose="02020603050405020304" pitchFamily="18" charset="0"/>
            </a:endParaRPr>
          </a:p>
        </p:txBody>
      </p:sp>
      <p:sp>
        <p:nvSpPr>
          <p:cNvPr id="5" name="Text Box 5">
            <a:extLst>
              <a:ext uri="{FF2B5EF4-FFF2-40B4-BE49-F238E27FC236}">
                <a16:creationId xmlns:a16="http://schemas.microsoft.com/office/drawing/2014/main" id="{C2AE00E3-1A6D-19BA-800A-D33B4F01EBD4}"/>
              </a:ext>
            </a:extLst>
          </p:cNvPr>
          <p:cNvSpPr txBox="1">
            <a:spLocks noChangeArrowheads="1"/>
          </p:cNvSpPr>
          <p:nvPr/>
        </p:nvSpPr>
        <p:spPr bwMode="auto">
          <a:xfrm>
            <a:off x="7439887" y="6395900"/>
            <a:ext cx="4242357"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ج ) </a:t>
            </a:r>
            <a:r>
              <a:rPr lang="ar-SA" sz="4800" b="1" kern="0" dirty="0">
                <a:solidFill>
                  <a:prstClr val="white"/>
                </a:solidFill>
                <a:latin typeface="Times New Roman" panose="02020603050405020304" pitchFamily="18" charset="0"/>
                <a:ea typeface="SimSun" panose="02010600030101010101" pitchFamily="2" charset="-122"/>
                <a:cs typeface="Mohammad Bold Art 1"/>
              </a:rPr>
              <a:t>الليمون</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6">
            <a:extLst>
              <a:ext uri="{FF2B5EF4-FFF2-40B4-BE49-F238E27FC236}">
                <a16:creationId xmlns:a16="http://schemas.microsoft.com/office/drawing/2014/main" id="{7E295D66-6720-82F1-35C0-1918C9AB8107}"/>
              </a:ext>
            </a:extLst>
          </p:cNvPr>
          <p:cNvSpPr txBox="1">
            <a:spLocks noChangeArrowheads="1"/>
          </p:cNvSpPr>
          <p:nvPr/>
        </p:nvSpPr>
        <p:spPr bwMode="auto">
          <a:xfrm>
            <a:off x="561172" y="639382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 د ) </a:t>
            </a:r>
            <a:r>
              <a:rPr lang="ar-SA" sz="4800" b="1" kern="0" dirty="0">
                <a:solidFill>
                  <a:prstClr val="white"/>
                </a:solidFill>
                <a:latin typeface="Times New Roman" panose="02020603050405020304" pitchFamily="18" charset="0"/>
                <a:ea typeface="SimSun" panose="02010600030101010101" pitchFamily="2" charset="-122"/>
                <a:cs typeface="Mohammad Bold Art 1"/>
              </a:rPr>
              <a:t>حامضًا</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7" name="Text Box 3">
            <a:extLst>
              <a:ext uri="{FF2B5EF4-FFF2-40B4-BE49-F238E27FC236}">
                <a16:creationId xmlns:a16="http://schemas.microsoft.com/office/drawing/2014/main" id="{7543B28D-826C-FCA2-F2F0-D496172BEB8F}"/>
              </a:ext>
            </a:extLst>
          </p:cNvPr>
          <p:cNvSpPr txBox="1">
            <a:spLocks noChangeArrowheads="1"/>
          </p:cNvSpPr>
          <p:nvPr/>
        </p:nvSpPr>
        <p:spPr bwMode="auto">
          <a:xfrm>
            <a:off x="7439889" y="4104574"/>
            <a:ext cx="4242355"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أ ) </a:t>
            </a:r>
            <a:r>
              <a:rPr lang="ar-SA" sz="4800" b="1" kern="0" dirty="0">
                <a:solidFill>
                  <a:prstClr val="white"/>
                </a:solidFill>
                <a:latin typeface="Times New Roman" panose="02020603050405020304" pitchFamily="18" charset="0"/>
                <a:ea typeface="SimSun" panose="02010600030101010101" pitchFamily="2" charset="-122"/>
                <a:cs typeface="Mohammad Bold Art 1"/>
              </a:rPr>
              <a:t>الإنسان</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8" name="Text Box 4">
            <a:extLst>
              <a:ext uri="{FF2B5EF4-FFF2-40B4-BE49-F238E27FC236}">
                <a16:creationId xmlns:a16="http://schemas.microsoft.com/office/drawing/2014/main" id="{B2F4CD20-FBB8-EAD0-930F-963D74F9F46B}"/>
              </a:ext>
            </a:extLst>
          </p:cNvPr>
          <p:cNvSpPr txBox="1">
            <a:spLocks noChangeArrowheads="1"/>
          </p:cNvSpPr>
          <p:nvPr/>
        </p:nvSpPr>
        <p:spPr bwMode="auto">
          <a:xfrm>
            <a:off x="561172" y="4383631"/>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ب ) </a:t>
            </a:r>
            <a:r>
              <a:rPr lang="ar-SA" sz="4800" b="1" kern="0" dirty="0">
                <a:solidFill>
                  <a:prstClr val="white"/>
                </a:solidFill>
                <a:latin typeface="Times New Roman" panose="02020603050405020304" pitchFamily="18" charset="0"/>
                <a:ea typeface="SimSun" panose="02010600030101010101" pitchFamily="2" charset="-122"/>
                <a:cs typeface="Mohammad Bold Art 1"/>
              </a:rPr>
              <a:t>الفشل</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9" name="Oval 9">
            <a:extLst>
              <a:ext uri="{FF2B5EF4-FFF2-40B4-BE49-F238E27FC236}">
                <a16:creationId xmlns:a16="http://schemas.microsoft.com/office/drawing/2014/main" id="{775FAC22-9CF5-42DF-2CC5-B604B2BEBCC2}"/>
              </a:ext>
            </a:extLst>
          </p:cNvPr>
          <p:cNvSpPr>
            <a:spLocks noChangeArrowheads="1"/>
          </p:cNvSpPr>
          <p:nvPr/>
        </p:nvSpPr>
        <p:spPr bwMode="auto">
          <a:xfrm>
            <a:off x="2094761" y="6156230"/>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7516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heel(1)">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heel(1)">
                                      <p:cBhvr>
                                        <p:cTn id="2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19</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C37FBE6D-941E-3672-779C-0BE0799989AA}"/>
              </a:ext>
            </a:extLst>
          </p:cNvPr>
          <p:cNvSpPr txBox="1"/>
          <p:nvPr/>
        </p:nvSpPr>
        <p:spPr>
          <a:xfrm>
            <a:off x="-673477" y="1628889"/>
            <a:ext cx="12852777" cy="1754326"/>
          </a:xfrm>
          <a:prstGeom prst="rect">
            <a:avLst/>
          </a:prstGeom>
          <a:noFill/>
        </p:spPr>
        <p:txBody>
          <a:bodyPr wrap="square">
            <a:spAutoFit/>
          </a:bodyPr>
          <a:lstStyle/>
          <a:p>
            <a:pPr marL="0" marR="0" lvl="0" indent="0" algn="r" defTabSz="1217875" rtl="1" eaLnBrk="1" fontAlgn="auto" latinLnBrk="0" hangingPunct="1">
              <a:lnSpc>
                <a:spcPct val="100000"/>
              </a:lnSpc>
              <a:spcBef>
                <a:spcPts val="0"/>
              </a:spcBef>
              <a:spcAft>
                <a:spcPts val="0"/>
              </a:spcAft>
              <a:buClrTx/>
              <a:buSzTx/>
              <a:buFontTx/>
              <a:buNone/>
              <a:tabLst/>
              <a:defRPr/>
            </a:pPr>
            <a:r>
              <a:rPr lang="ar-SA" sz="5400" b="1" dirty="0">
                <a:solidFill>
                  <a:srgbClr val="FF0000"/>
                </a:solidFill>
                <a:effectLst/>
                <a:ea typeface="Times New Roman" panose="02020603050405020304" pitchFamily="18" charset="0"/>
                <a:cs typeface="Times New Roman" panose="02020603050405020304" pitchFamily="18" charset="0"/>
              </a:rPr>
              <a:t>14 -   </a:t>
            </a:r>
            <a:r>
              <a:rPr lang="ar-EG" sz="5400" b="1" dirty="0">
                <a:solidFill>
                  <a:srgbClr val="FF0000"/>
                </a:solidFill>
                <a:effectLst/>
                <a:latin typeface="Akhbar MT" pitchFamily="2" charset="-78"/>
                <a:ea typeface="Times New Roman" panose="02020603050405020304" pitchFamily="18" charset="0"/>
                <a:cs typeface="Akhbar MT" pitchFamily="2" charset="-78"/>
              </a:rPr>
              <a:t>الأمُّ أشدُّ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عطفًا</a:t>
            </a:r>
            <a:r>
              <a:rPr lang="ar-EG" sz="5400" b="1" dirty="0">
                <a:solidFill>
                  <a:srgbClr val="FF0000"/>
                </a:solidFill>
                <a:effectLst/>
                <a:latin typeface="Akhbar MT" pitchFamily="2" charset="-78"/>
                <a:ea typeface="Times New Roman" panose="02020603050405020304" pitchFamily="18" charset="0"/>
                <a:cs typeface="Akhbar MT" pitchFamily="2" charset="-78"/>
              </a:rPr>
              <a:t> بولدِها والأبُ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أحْرصُ</a:t>
            </a:r>
            <a:r>
              <a:rPr lang="ar-EG" sz="5400" b="1" dirty="0">
                <a:solidFill>
                  <a:srgbClr val="FF0000"/>
                </a:solidFill>
                <a:effectLst/>
                <a:latin typeface="Akhbar MT" pitchFamily="2" charset="-78"/>
                <a:ea typeface="Times New Roman" panose="02020603050405020304" pitchFamily="18" charset="0"/>
                <a:cs typeface="Akhbar MT" pitchFamily="2" charset="-78"/>
              </a:rPr>
              <a:t> على مصلحتِهِ ومنْ</a:t>
            </a:r>
            <a:endParaRPr lang="ar-SA" sz="5400" b="1" dirty="0">
              <a:solidFill>
                <a:srgbClr val="FF0000"/>
              </a:solidFill>
              <a:effectLst/>
              <a:latin typeface="Akhbar MT" pitchFamily="2" charset="-78"/>
              <a:ea typeface="Times New Roman" panose="02020603050405020304" pitchFamily="18" charset="0"/>
              <a:cs typeface="Akhbar MT" pitchFamily="2" charset="-78"/>
            </a:endParaRPr>
          </a:p>
          <a:p>
            <a:pPr marL="0" marR="0" lvl="0" indent="0" algn="r" defTabSz="1217875" rtl="1" eaLnBrk="1" fontAlgn="auto" latinLnBrk="0" hangingPunct="1">
              <a:lnSpc>
                <a:spcPct val="100000"/>
              </a:lnSpc>
              <a:spcBef>
                <a:spcPts val="0"/>
              </a:spcBef>
              <a:spcAft>
                <a:spcPts val="0"/>
              </a:spcAft>
              <a:buClrTx/>
              <a:buSzTx/>
              <a:buFontTx/>
              <a:buNone/>
              <a:tabLst/>
              <a:defRPr/>
            </a:pPr>
            <a:r>
              <a:rPr lang="ar-EG" sz="5400" b="1" dirty="0">
                <a:solidFill>
                  <a:srgbClr val="FF0000"/>
                </a:solidFill>
                <a:effectLst/>
                <a:latin typeface="Akhbar MT" pitchFamily="2" charset="-78"/>
                <a:ea typeface="Times New Roman" panose="02020603050405020304" pitchFamily="18" charset="0"/>
                <a:cs typeface="Akhbar MT" pitchFamily="2" charset="-78"/>
              </a:rPr>
              <a:t>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رحمةِ</a:t>
            </a:r>
            <a:r>
              <a:rPr lang="ar-EG" sz="5400" b="1" dirty="0">
                <a:solidFill>
                  <a:srgbClr val="FF0000"/>
                </a:solidFill>
                <a:effectLst/>
                <a:latin typeface="Akhbar MT" pitchFamily="2" charset="-78"/>
                <a:ea typeface="Times New Roman" panose="02020603050405020304" pitchFamily="18" charset="0"/>
                <a:cs typeface="Akhbar MT" pitchFamily="2" charset="-78"/>
              </a:rPr>
              <a:t> الله </a:t>
            </a:r>
            <a:r>
              <a:rPr lang="ar-SA" sz="5400" b="1" u="heavy" dirty="0">
                <a:solidFill>
                  <a:srgbClr val="FF0000"/>
                </a:solidFill>
                <a:effectLst/>
                <a:latin typeface="Calibri" panose="020F0502020204030204" pitchFamily="34" charset="0"/>
                <a:ea typeface="Calibri" panose="020F0502020204030204" pitchFamily="34" charset="0"/>
                <a:cs typeface="Akhbar MT" pitchFamily="2" charset="-78"/>
              </a:rPr>
              <a:t>توقيرِهما</a:t>
            </a:r>
            <a:r>
              <a:rPr lang="ar-EG" sz="5400" b="1" dirty="0">
                <a:solidFill>
                  <a:srgbClr val="FF0000"/>
                </a:solidFill>
                <a:effectLst/>
                <a:latin typeface="Akhbar MT" pitchFamily="2" charset="-78"/>
                <a:ea typeface="Times New Roman" panose="02020603050405020304" pitchFamily="18" charset="0"/>
                <a:cs typeface="Akhbar MT" pitchFamily="2" charset="-78"/>
              </a:rPr>
              <a:t> مَعًا.</a:t>
            </a:r>
            <a:endParaRPr kumimoji="0" lang="en-US" sz="4800" b="0" i="0"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p:txBody>
      </p:sp>
      <p:sp>
        <p:nvSpPr>
          <p:cNvPr id="5" name="Text Box 5">
            <a:extLst>
              <a:ext uri="{FF2B5EF4-FFF2-40B4-BE49-F238E27FC236}">
                <a16:creationId xmlns:a16="http://schemas.microsoft.com/office/drawing/2014/main" id="{C2AE00E3-1A6D-19BA-800A-D33B4F01EBD4}"/>
              </a:ext>
            </a:extLst>
          </p:cNvPr>
          <p:cNvSpPr txBox="1">
            <a:spLocks noChangeArrowheads="1"/>
          </p:cNvSpPr>
          <p:nvPr/>
        </p:nvSpPr>
        <p:spPr bwMode="auto">
          <a:xfrm>
            <a:off x="7439887" y="6395900"/>
            <a:ext cx="4242357"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ج ) </a:t>
            </a:r>
            <a:r>
              <a:rPr lang="ar-SA" sz="4800" b="1" kern="0" dirty="0">
                <a:solidFill>
                  <a:prstClr val="white"/>
                </a:solidFill>
                <a:latin typeface="Times New Roman" panose="02020603050405020304" pitchFamily="18" charset="0"/>
                <a:ea typeface="SimSun" panose="02010600030101010101" pitchFamily="2" charset="-122"/>
                <a:cs typeface="Mohammad Bold Art 1"/>
              </a:rPr>
              <a:t>رحمة</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6">
            <a:extLst>
              <a:ext uri="{FF2B5EF4-FFF2-40B4-BE49-F238E27FC236}">
                <a16:creationId xmlns:a16="http://schemas.microsoft.com/office/drawing/2014/main" id="{7E295D66-6720-82F1-35C0-1918C9AB8107}"/>
              </a:ext>
            </a:extLst>
          </p:cNvPr>
          <p:cNvSpPr txBox="1">
            <a:spLocks noChangeArrowheads="1"/>
          </p:cNvSpPr>
          <p:nvPr/>
        </p:nvSpPr>
        <p:spPr bwMode="auto">
          <a:xfrm>
            <a:off x="561172" y="639382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 د ) </a:t>
            </a:r>
            <a:r>
              <a:rPr lang="ar-SA" sz="4800" b="1" kern="0" dirty="0">
                <a:solidFill>
                  <a:prstClr val="white"/>
                </a:solidFill>
                <a:latin typeface="Times New Roman" panose="02020603050405020304" pitchFamily="18" charset="0"/>
                <a:ea typeface="SimSun" panose="02010600030101010101" pitchFamily="2" charset="-122"/>
                <a:cs typeface="Mohammad Bold Art 1"/>
              </a:rPr>
              <a:t>توقيرهما</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7" name="Text Box 3">
            <a:extLst>
              <a:ext uri="{FF2B5EF4-FFF2-40B4-BE49-F238E27FC236}">
                <a16:creationId xmlns:a16="http://schemas.microsoft.com/office/drawing/2014/main" id="{7543B28D-826C-FCA2-F2F0-D496172BEB8F}"/>
              </a:ext>
            </a:extLst>
          </p:cNvPr>
          <p:cNvSpPr txBox="1">
            <a:spLocks noChangeArrowheads="1"/>
          </p:cNvSpPr>
          <p:nvPr/>
        </p:nvSpPr>
        <p:spPr bwMode="auto">
          <a:xfrm>
            <a:off x="7439887" y="3400981"/>
            <a:ext cx="4242355"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أ ) </a:t>
            </a:r>
            <a:r>
              <a:rPr lang="ar-SA" sz="4800" b="1" kern="0" dirty="0">
                <a:solidFill>
                  <a:prstClr val="white"/>
                </a:solidFill>
                <a:latin typeface="Times New Roman" panose="02020603050405020304" pitchFamily="18" charset="0"/>
                <a:ea typeface="SimSun" panose="02010600030101010101" pitchFamily="2" charset="-122"/>
                <a:cs typeface="Mohammad Bold Art 1"/>
              </a:rPr>
              <a:t>عطفًا</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8" name="Text Box 4">
            <a:extLst>
              <a:ext uri="{FF2B5EF4-FFF2-40B4-BE49-F238E27FC236}">
                <a16:creationId xmlns:a16="http://schemas.microsoft.com/office/drawing/2014/main" id="{B2F4CD20-FBB8-EAD0-930F-963D74F9F46B}"/>
              </a:ext>
            </a:extLst>
          </p:cNvPr>
          <p:cNvSpPr txBox="1">
            <a:spLocks noChangeArrowheads="1"/>
          </p:cNvSpPr>
          <p:nvPr/>
        </p:nvSpPr>
        <p:spPr bwMode="auto">
          <a:xfrm>
            <a:off x="561172" y="3465197"/>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ب ) </a:t>
            </a:r>
            <a:r>
              <a:rPr lang="ar-SA" sz="4800" b="1" kern="0" dirty="0">
                <a:solidFill>
                  <a:prstClr val="white"/>
                </a:solidFill>
                <a:latin typeface="Times New Roman" panose="02020603050405020304" pitchFamily="18" charset="0"/>
                <a:ea typeface="SimSun" panose="02010600030101010101" pitchFamily="2" charset="-122"/>
                <a:cs typeface="Mohammad Bold Art 1"/>
              </a:rPr>
              <a:t>أحرص</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9" name="Oval 9">
            <a:extLst>
              <a:ext uri="{FF2B5EF4-FFF2-40B4-BE49-F238E27FC236}">
                <a16:creationId xmlns:a16="http://schemas.microsoft.com/office/drawing/2014/main" id="{775FAC22-9CF5-42DF-2CC5-B604B2BEBCC2}"/>
              </a:ext>
            </a:extLst>
          </p:cNvPr>
          <p:cNvSpPr>
            <a:spLocks noChangeArrowheads="1"/>
          </p:cNvSpPr>
          <p:nvPr/>
        </p:nvSpPr>
        <p:spPr bwMode="auto">
          <a:xfrm>
            <a:off x="1174108" y="6814874"/>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1041055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heel(1)">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heel(1)">
                                      <p:cBhvr>
                                        <p:cTn id="2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النموذج الثاني</a:t>
            </a:r>
          </a:p>
        </p:txBody>
      </p:sp>
    </p:spTree>
    <p:extLst>
      <p:ext uri="{BB962C8B-B14F-4D97-AF65-F5344CB8AC3E}">
        <p14:creationId xmlns:p14="http://schemas.microsoft.com/office/powerpoint/2010/main" val="4166271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20</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C37FBE6D-941E-3672-779C-0BE0799989AA}"/>
              </a:ext>
            </a:extLst>
          </p:cNvPr>
          <p:cNvSpPr txBox="1"/>
          <p:nvPr/>
        </p:nvSpPr>
        <p:spPr>
          <a:xfrm>
            <a:off x="-673477" y="1628889"/>
            <a:ext cx="12852777" cy="1569660"/>
          </a:xfrm>
          <a:prstGeom prst="rect">
            <a:avLst/>
          </a:prstGeom>
          <a:noFill/>
        </p:spPr>
        <p:txBody>
          <a:bodyPr wrap="square">
            <a:spAutoFit/>
          </a:bodyPr>
          <a:lstStyle/>
          <a:p>
            <a:pPr algn="ctr" rtl="1"/>
            <a:r>
              <a:rPr lang="ar-SA" sz="4400" b="1" dirty="0">
                <a:solidFill>
                  <a:srgbClr val="FF0000"/>
                </a:solidFill>
                <a:effectLst/>
                <a:latin typeface="Times New Roman" panose="02020603050405020304" pitchFamily="18" charset="0"/>
                <a:ea typeface="Times New Roman" panose="02020603050405020304" pitchFamily="18" charset="0"/>
              </a:rPr>
              <a:t>15 -  </a:t>
            </a:r>
            <a:r>
              <a:rPr lang="ar-SA" sz="4800" b="1" dirty="0">
                <a:solidFill>
                  <a:srgbClr val="FF0000"/>
                </a:solidFill>
                <a:effectLst/>
                <a:latin typeface="Traditional Arabic" panose="02020603050405020304" pitchFamily="18" charset="-78"/>
                <a:ea typeface="Calibri" panose="020F0502020204030204" pitchFamily="34" charset="0"/>
                <a:cs typeface="Akhbar MT" pitchFamily="2" charset="-78"/>
              </a:rPr>
              <a:t>إذا تربى الإنسان في بيئة جميلة فإنّه </a:t>
            </a:r>
            <a:r>
              <a:rPr lang="ar-SA" sz="4800" b="1" u="sng" dirty="0">
                <a:solidFill>
                  <a:srgbClr val="FF0000"/>
                </a:solidFill>
                <a:effectLst/>
                <a:latin typeface="Traditional Arabic" panose="02020603050405020304" pitchFamily="18" charset="-78"/>
                <a:ea typeface="Calibri" panose="020F0502020204030204" pitchFamily="34" charset="0"/>
                <a:cs typeface="Akhbar MT" pitchFamily="2" charset="-78"/>
              </a:rPr>
              <a:t>يلتقط</a:t>
            </a:r>
            <a:r>
              <a:rPr lang="ar-SA" sz="4800" b="1" dirty="0">
                <a:solidFill>
                  <a:srgbClr val="FF0000"/>
                </a:solidFill>
                <a:effectLst/>
                <a:latin typeface="Traditional Arabic" panose="02020603050405020304" pitchFamily="18" charset="-78"/>
                <a:ea typeface="Calibri" panose="020F0502020204030204" pitchFamily="34" charset="0"/>
                <a:cs typeface="Akhbar MT" pitchFamily="2" charset="-78"/>
              </a:rPr>
              <a:t> صورةً </a:t>
            </a:r>
            <a:r>
              <a:rPr lang="ar-SA" sz="4800" b="1" u="sng" dirty="0">
                <a:solidFill>
                  <a:srgbClr val="FF0000"/>
                </a:solidFill>
                <a:effectLst/>
                <a:latin typeface="Traditional Arabic" panose="02020603050405020304" pitchFamily="18" charset="-78"/>
                <a:ea typeface="Calibri" panose="020F0502020204030204" pitchFamily="34" charset="0"/>
                <a:cs typeface="Akhbar MT" pitchFamily="2" charset="-78"/>
              </a:rPr>
              <a:t>قبيحة</a:t>
            </a:r>
            <a:r>
              <a:rPr lang="ar-SA" sz="4800" b="1" dirty="0">
                <a:solidFill>
                  <a:srgbClr val="FF0000"/>
                </a:solidFill>
                <a:effectLst/>
                <a:latin typeface="Traditional Arabic" panose="02020603050405020304" pitchFamily="18" charset="-78"/>
                <a:ea typeface="Calibri" panose="020F0502020204030204" pitchFamily="34" charset="0"/>
                <a:cs typeface="Akhbar MT" pitchFamily="2" charset="-78"/>
              </a:rPr>
              <a:t> عن </a:t>
            </a:r>
          </a:p>
          <a:p>
            <a:pPr algn="ctr" rtl="1"/>
            <a:r>
              <a:rPr lang="ar-SA" sz="4800" b="1" u="sng" dirty="0">
                <a:solidFill>
                  <a:srgbClr val="FF0000"/>
                </a:solidFill>
                <a:effectLst/>
                <a:latin typeface="Traditional Arabic" panose="02020603050405020304" pitchFamily="18" charset="-78"/>
                <a:ea typeface="Calibri" panose="020F0502020204030204" pitchFamily="34" charset="0"/>
                <a:cs typeface="Akhbar MT" pitchFamily="2" charset="-78"/>
              </a:rPr>
              <a:t>مجتمعه</a:t>
            </a:r>
            <a:r>
              <a:rPr lang="ar-SA" sz="4800" b="1" dirty="0">
                <a:solidFill>
                  <a:srgbClr val="FF0000"/>
                </a:solidFill>
                <a:effectLst/>
                <a:latin typeface="Traditional Arabic" panose="02020603050405020304" pitchFamily="18" charset="-78"/>
                <a:ea typeface="Calibri" panose="020F0502020204030204" pitchFamily="34" charset="0"/>
                <a:cs typeface="Akhbar MT" pitchFamily="2" charset="-78"/>
              </a:rPr>
              <a:t>، ويراه بصورة </a:t>
            </a:r>
            <a:r>
              <a:rPr lang="ar-SA" sz="4800" b="1" u="sng" dirty="0">
                <a:solidFill>
                  <a:srgbClr val="FF0000"/>
                </a:solidFill>
                <a:effectLst/>
                <a:latin typeface="Traditional Arabic" panose="02020603050405020304" pitchFamily="18" charset="-78"/>
                <a:ea typeface="Calibri" panose="020F0502020204030204" pitchFamily="34" charset="0"/>
                <a:cs typeface="Akhbar MT" pitchFamily="2" charset="-78"/>
              </a:rPr>
              <a:t>إيجابية</a:t>
            </a:r>
            <a:r>
              <a:rPr lang="ar-SA" sz="4800" b="1" dirty="0">
                <a:solidFill>
                  <a:srgbClr val="FF0000"/>
                </a:solidFill>
                <a:effectLst/>
                <a:latin typeface="Traditional Arabic" panose="02020603050405020304" pitchFamily="18" charset="-78"/>
                <a:ea typeface="Calibri" panose="020F0502020204030204" pitchFamily="34" charset="0"/>
                <a:cs typeface="Akhbar MT" pitchFamily="2" charset="-78"/>
              </a:rPr>
              <a:t>.</a:t>
            </a:r>
            <a:endParaRPr lang="en-US" sz="4000" dirty="0">
              <a:solidFill>
                <a:srgbClr val="FF0000"/>
              </a:solidFill>
              <a:effectLst/>
              <a:latin typeface="Times New Roman" panose="02020603050405020304" pitchFamily="18" charset="0"/>
              <a:ea typeface="Times New Roman" panose="02020603050405020304" pitchFamily="18" charset="0"/>
            </a:endParaRPr>
          </a:p>
        </p:txBody>
      </p:sp>
      <p:sp>
        <p:nvSpPr>
          <p:cNvPr id="5" name="Text Box 5">
            <a:extLst>
              <a:ext uri="{FF2B5EF4-FFF2-40B4-BE49-F238E27FC236}">
                <a16:creationId xmlns:a16="http://schemas.microsoft.com/office/drawing/2014/main" id="{C2AE00E3-1A6D-19BA-800A-D33B4F01EBD4}"/>
              </a:ext>
            </a:extLst>
          </p:cNvPr>
          <p:cNvSpPr txBox="1">
            <a:spLocks noChangeArrowheads="1"/>
          </p:cNvSpPr>
          <p:nvPr/>
        </p:nvSpPr>
        <p:spPr bwMode="auto">
          <a:xfrm>
            <a:off x="7439887" y="6395900"/>
            <a:ext cx="4242357"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ج ) </a:t>
            </a:r>
            <a:r>
              <a:rPr lang="ar-SA" sz="4800" b="1" kern="0" dirty="0">
                <a:solidFill>
                  <a:prstClr val="white"/>
                </a:solidFill>
                <a:latin typeface="Times New Roman" panose="02020603050405020304" pitchFamily="18" charset="0"/>
                <a:ea typeface="SimSun" panose="02010600030101010101" pitchFamily="2" charset="-122"/>
                <a:cs typeface="Mohammad Bold Art 1"/>
              </a:rPr>
              <a:t>مجتمعه</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6">
            <a:extLst>
              <a:ext uri="{FF2B5EF4-FFF2-40B4-BE49-F238E27FC236}">
                <a16:creationId xmlns:a16="http://schemas.microsoft.com/office/drawing/2014/main" id="{7E295D66-6720-82F1-35C0-1918C9AB8107}"/>
              </a:ext>
            </a:extLst>
          </p:cNvPr>
          <p:cNvSpPr txBox="1">
            <a:spLocks noChangeArrowheads="1"/>
          </p:cNvSpPr>
          <p:nvPr/>
        </p:nvSpPr>
        <p:spPr bwMode="auto">
          <a:xfrm>
            <a:off x="561172" y="6393828"/>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 د ) </a:t>
            </a:r>
            <a:r>
              <a:rPr lang="ar-SA" sz="4800" b="1" kern="0" dirty="0">
                <a:solidFill>
                  <a:prstClr val="white"/>
                </a:solidFill>
                <a:latin typeface="Times New Roman" panose="02020603050405020304" pitchFamily="18" charset="0"/>
                <a:ea typeface="SimSun" panose="02010600030101010101" pitchFamily="2" charset="-122"/>
                <a:cs typeface="Mohammad Bold Art 1"/>
              </a:rPr>
              <a:t>إيجابية</a:t>
            </a:r>
            <a:endPar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7" name="Text Box 3">
            <a:extLst>
              <a:ext uri="{FF2B5EF4-FFF2-40B4-BE49-F238E27FC236}">
                <a16:creationId xmlns:a16="http://schemas.microsoft.com/office/drawing/2014/main" id="{7543B28D-826C-FCA2-F2F0-D496172BEB8F}"/>
              </a:ext>
            </a:extLst>
          </p:cNvPr>
          <p:cNvSpPr txBox="1">
            <a:spLocks noChangeArrowheads="1"/>
          </p:cNvSpPr>
          <p:nvPr/>
        </p:nvSpPr>
        <p:spPr bwMode="auto">
          <a:xfrm>
            <a:off x="7439887" y="3400981"/>
            <a:ext cx="4242355"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أ ) </a:t>
            </a:r>
            <a:r>
              <a:rPr lang="ar-SA" sz="4800" b="1" dirty="0">
                <a:solidFill>
                  <a:schemeClr val="bg1"/>
                </a:solidFill>
                <a:latin typeface="Traditional Arabic" panose="02020603050405020304" pitchFamily="18" charset="-78"/>
                <a:ea typeface="Calibri" panose="020F0502020204030204" pitchFamily="34" charset="0"/>
                <a:cs typeface="Akhbar MT" pitchFamily="2" charset="-78"/>
              </a:rPr>
              <a:t>يلتقط</a:t>
            </a:r>
            <a:endParaRPr kumimoji="0" lang="ar-EG" sz="4800" b="1" i="0" u="none" strike="noStrike" kern="0" cap="none" spc="0" normalizeH="0" baseline="0" noProof="0" dirty="0">
              <a:ln>
                <a:noFill/>
              </a:ln>
              <a:solidFill>
                <a:schemeClr val="bg1"/>
              </a:solidFill>
              <a:effectLst/>
              <a:uLnTx/>
              <a:uFillTx/>
              <a:latin typeface="Times New Roman" panose="02020603050405020304" pitchFamily="18" charset="0"/>
              <a:ea typeface="SimSun" panose="02010600030101010101" pitchFamily="2" charset="-122"/>
              <a:cs typeface="Mohammad Bold Art 1"/>
            </a:endParaRPr>
          </a:p>
        </p:txBody>
      </p:sp>
      <p:sp>
        <p:nvSpPr>
          <p:cNvPr id="8" name="Text Box 4">
            <a:extLst>
              <a:ext uri="{FF2B5EF4-FFF2-40B4-BE49-F238E27FC236}">
                <a16:creationId xmlns:a16="http://schemas.microsoft.com/office/drawing/2014/main" id="{B2F4CD20-FBB8-EAD0-930F-963D74F9F46B}"/>
              </a:ext>
            </a:extLst>
          </p:cNvPr>
          <p:cNvSpPr txBox="1">
            <a:spLocks noChangeArrowheads="1"/>
          </p:cNvSpPr>
          <p:nvPr/>
        </p:nvSpPr>
        <p:spPr bwMode="auto">
          <a:xfrm>
            <a:off x="561172" y="3465197"/>
            <a:ext cx="4248472" cy="830997"/>
          </a:xfrm>
          <a:prstGeom prst="rect">
            <a:avLst/>
          </a:prstGeom>
          <a:solidFill>
            <a:srgbClr val="002060"/>
          </a:solidFill>
          <a:ln w="9525">
            <a:solidFill>
              <a:sysClr val="windowText" lastClr="000000"/>
            </a:solidFill>
            <a:miter lim="800000"/>
            <a:headEnd/>
            <a:tailEnd/>
          </a:ln>
          <a:effectLst>
            <a:glow rad="139700">
              <a:srgbClr val="4472C4">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kumimoji="0" lang="ar-SA"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rPr>
              <a:t>ب ) </a:t>
            </a:r>
            <a:r>
              <a:rPr lang="ar-SA" sz="4800" b="1" kern="0" dirty="0">
                <a:solidFill>
                  <a:prstClr val="white"/>
                </a:solidFill>
                <a:latin typeface="Times New Roman" panose="02020603050405020304" pitchFamily="18" charset="0"/>
                <a:ea typeface="SimSun" panose="02010600030101010101" pitchFamily="2" charset="-122"/>
                <a:cs typeface="Mohammad Bold Art 1"/>
              </a:rPr>
              <a:t>قبيحة</a:t>
            </a:r>
            <a:endParaRPr kumimoji="0" lang="ar-EG" sz="4800" b="1" i="0" u="none" strike="noStrike" kern="0" cap="none" spc="0" normalizeH="0" baseline="0" noProof="0" dirty="0">
              <a:ln>
                <a:noFill/>
              </a:ln>
              <a:solidFill>
                <a:prstClr val="white"/>
              </a:solidFill>
              <a:effectLst/>
              <a:uLnTx/>
              <a:uFillTx/>
              <a:latin typeface="Times New Roman" panose="02020603050405020304" pitchFamily="18" charset="0"/>
              <a:ea typeface="SimSun" panose="02010600030101010101" pitchFamily="2" charset="-122"/>
              <a:cs typeface="Mohammad Bold Art 1"/>
            </a:endParaRPr>
          </a:p>
        </p:txBody>
      </p:sp>
      <p:sp>
        <p:nvSpPr>
          <p:cNvPr id="9" name="Oval 9">
            <a:extLst>
              <a:ext uri="{FF2B5EF4-FFF2-40B4-BE49-F238E27FC236}">
                <a16:creationId xmlns:a16="http://schemas.microsoft.com/office/drawing/2014/main" id="{775FAC22-9CF5-42DF-2CC5-B604B2BEBCC2}"/>
              </a:ext>
            </a:extLst>
          </p:cNvPr>
          <p:cNvSpPr>
            <a:spLocks noChangeArrowheads="1"/>
          </p:cNvSpPr>
          <p:nvPr/>
        </p:nvSpPr>
        <p:spPr bwMode="auto">
          <a:xfrm>
            <a:off x="1929758" y="3587636"/>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791682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heel(1)">
                                      <p:cBhvr>
                                        <p:cTn id="16" dur="20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heel(1)">
                                      <p:cBhvr>
                                        <p:cTn id="21"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21</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رابعا</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المفردة الشاذة</a:t>
            </a:r>
          </a:p>
        </p:txBody>
      </p:sp>
    </p:spTree>
    <p:extLst>
      <p:ext uri="{BB962C8B-B14F-4D97-AF65-F5344CB8AC3E}">
        <p14:creationId xmlns:p14="http://schemas.microsoft.com/office/powerpoint/2010/main" val="1489006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22</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5">
            <a:extLst>
              <a:ext uri="{FF2B5EF4-FFF2-40B4-BE49-F238E27FC236}">
                <a16:creationId xmlns:a16="http://schemas.microsoft.com/office/drawing/2014/main" id="{1E6E8D9D-DC7E-5FCC-EB7C-17CD90143264}"/>
              </a:ext>
            </a:extLst>
          </p:cNvPr>
          <p:cNvSpPr txBox="1">
            <a:spLocks noChangeArrowheads="1"/>
          </p:cNvSpPr>
          <p:nvPr/>
        </p:nvSpPr>
        <p:spPr bwMode="auto">
          <a:xfrm>
            <a:off x="7252122" y="6269101"/>
            <a:ext cx="4242357"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ج ) خرير </a:t>
            </a:r>
            <a:endPar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5" name="Text Box 6">
            <a:extLst>
              <a:ext uri="{FF2B5EF4-FFF2-40B4-BE49-F238E27FC236}">
                <a16:creationId xmlns:a16="http://schemas.microsoft.com/office/drawing/2014/main" id="{BE6D0EB9-D92E-82B6-799B-CF8ABC33687A}"/>
              </a:ext>
            </a:extLst>
          </p:cNvPr>
          <p:cNvSpPr txBox="1">
            <a:spLocks noChangeArrowheads="1"/>
          </p:cNvSpPr>
          <p:nvPr/>
        </p:nvSpPr>
        <p:spPr bwMode="auto">
          <a:xfrm>
            <a:off x="328929" y="6278855"/>
            <a:ext cx="4248472"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د ) ثغاء</a:t>
            </a:r>
            <a:endPar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4">
            <a:extLst>
              <a:ext uri="{FF2B5EF4-FFF2-40B4-BE49-F238E27FC236}">
                <a16:creationId xmlns:a16="http://schemas.microsoft.com/office/drawing/2014/main" id="{A7C3A706-A617-DB79-4FCC-A17828A8FC3A}"/>
              </a:ext>
            </a:extLst>
          </p:cNvPr>
          <p:cNvSpPr txBox="1">
            <a:spLocks noChangeArrowheads="1"/>
          </p:cNvSpPr>
          <p:nvPr/>
        </p:nvSpPr>
        <p:spPr bwMode="auto">
          <a:xfrm>
            <a:off x="593315" y="2749499"/>
            <a:ext cx="4248472"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ب ) خوار </a:t>
            </a:r>
            <a:endParaRPr kumimoji="0" lang="ar-EG"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7" name="Oval 9">
            <a:extLst>
              <a:ext uri="{FF2B5EF4-FFF2-40B4-BE49-F238E27FC236}">
                <a16:creationId xmlns:a16="http://schemas.microsoft.com/office/drawing/2014/main" id="{F91464CD-FC99-3366-09C1-85C4C67FE5B2}"/>
              </a:ext>
            </a:extLst>
          </p:cNvPr>
          <p:cNvSpPr>
            <a:spLocks noChangeArrowheads="1"/>
          </p:cNvSpPr>
          <p:nvPr/>
        </p:nvSpPr>
        <p:spPr bwMode="auto">
          <a:xfrm>
            <a:off x="6496472" y="6163473"/>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Tahoma" panose="020B0604030504040204" pitchFamily="34" charset="0"/>
            </a:endParaRPr>
          </a:p>
        </p:txBody>
      </p:sp>
      <p:sp>
        <p:nvSpPr>
          <p:cNvPr id="8" name="Text Box 5">
            <a:extLst>
              <a:ext uri="{FF2B5EF4-FFF2-40B4-BE49-F238E27FC236}">
                <a16:creationId xmlns:a16="http://schemas.microsoft.com/office/drawing/2014/main" id="{436E7FFA-7A4B-D14E-31D1-61BEBE6A1BB3}"/>
              </a:ext>
            </a:extLst>
          </p:cNvPr>
          <p:cNvSpPr txBox="1">
            <a:spLocks noChangeArrowheads="1"/>
          </p:cNvSpPr>
          <p:nvPr/>
        </p:nvSpPr>
        <p:spPr bwMode="auto">
          <a:xfrm>
            <a:off x="7252122" y="2749499"/>
            <a:ext cx="4242357"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أ ) صهيل</a:t>
            </a:r>
          </a:p>
        </p:txBody>
      </p:sp>
    </p:spTree>
    <p:extLst>
      <p:ext uri="{BB962C8B-B14F-4D97-AF65-F5344CB8AC3E}">
        <p14:creationId xmlns:p14="http://schemas.microsoft.com/office/powerpoint/2010/main" val="69836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heel(1)">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heel(1)">
                                      <p:cBhvr>
                                        <p:cTn id="18" dur="2000"/>
                                        <p:tgtEl>
                                          <p:spTgt spid="7"/>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heel(1)">
                                      <p:cBhvr>
                                        <p:cTn id="2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23</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5">
            <a:extLst>
              <a:ext uri="{FF2B5EF4-FFF2-40B4-BE49-F238E27FC236}">
                <a16:creationId xmlns:a16="http://schemas.microsoft.com/office/drawing/2014/main" id="{1E6E8D9D-DC7E-5FCC-EB7C-17CD90143264}"/>
              </a:ext>
            </a:extLst>
          </p:cNvPr>
          <p:cNvSpPr txBox="1">
            <a:spLocks noChangeArrowheads="1"/>
          </p:cNvSpPr>
          <p:nvPr/>
        </p:nvSpPr>
        <p:spPr bwMode="auto">
          <a:xfrm>
            <a:off x="7252122" y="6269101"/>
            <a:ext cx="4242357"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ج )ناقة</a:t>
            </a:r>
            <a:endPar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5" name="Text Box 6">
            <a:extLst>
              <a:ext uri="{FF2B5EF4-FFF2-40B4-BE49-F238E27FC236}">
                <a16:creationId xmlns:a16="http://schemas.microsoft.com/office/drawing/2014/main" id="{BE6D0EB9-D92E-82B6-799B-CF8ABC33687A}"/>
              </a:ext>
            </a:extLst>
          </p:cNvPr>
          <p:cNvSpPr txBox="1">
            <a:spLocks noChangeArrowheads="1"/>
          </p:cNvSpPr>
          <p:nvPr/>
        </p:nvSpPr>
        <p:spPr bwMode="auto">
          <a:xfrm>
            <a:off x="593315" y="6269100"/>
            <a:ext cx="4248472"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د ) خطة</a:t>
            </a:r>
            <a:endPar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6" name="Text Box 4">
            <a:extLst>
              <a:ext uri="{FF2B5EF4-FFF2-40B4-BE49-F238E27FC236}">
                <a16:creationId xmlns:a16="http://schemas.microsoft.com/office/drawing/2014/main" id="{A7C3A706-A617-DB79-4FCC-A17828A8FC3A}"/>
              </a:ext>
            </a:extLst>
          </p:cNvPr>
          <p:cNvSpPr txBox="1">
            <a:spLocks noChangeArrowheads="1"/>
          </p:cNvSpPr>
          <p:nvPr/>
        </p:nvSpPr>
        <p:spPr bwMode="auto">
          <a:xfrm>
            <a:off x="593315" y="2749499"/>
            <a:ext cx="4248472"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ب ) حرب </a:t>
            </a:r>
            <a:endParaRPr kumimoji="0" lang="ar-EG"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endParaRPr>
          </a:p>
        </p:txBody>
      </p:sp>
      <p:sp>
        <p:nvSpPr>
          <p:cNvPr id="7" name="Oval 9">
            <a:extLst>
              <a:ext uri="{FF2B5EF4-FFF2-40B4-BE49-F238E27FC236}">
                <a16:creationId xmlns:a16="http://schemas.microsoft.com/office/drawing/2014/main" id="{F91464CD-FC99-3366-09C1-85C4C67FE5B2}"/>
              </a:ext>
            </a:extLst>
          </p:cNvPr>
          <p:cNvSpPr>
            <a:spLocks noChangeArrowheads="1"/>
          </p:cNvSpPr>
          <p:nvPr/>
        </p:nvSpPr>
        <p:spPr bwMode="auto">
          <a:xfrm>
            <a:off x="6783114" y="5829131"/>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8" name="Text Box 5">
            <a:extLst>
              <a:ext uri="{FF2B5EF4-FFF2-40B4-BE49-F238E27FC236}">
                <a16:creationId xmlns:a16="http://schemas.microsoft.com/office/drawing/2014/main" id="{436E7FFA-7A4B-D14E-31D1-61BEBE6A1BB3}"/>
              </a:ext>
            </a:extLst>
          </p:cNvPr>
          <p:cNvSpPr txBox="1">
            <a:spLocks noChangeArrowheads="1"/>
          </p:cNvSpPr>
          <p:nvPr/>
        </p:nvSpPr>
        <p:spPr bwMode="auto">
          <a:xfrm>
            <a:off x="7252122" y="2749499"/>
            <a:ext cx="4242357" cy="830997"/>
          </a:xfrm>
          <a:prstGeom prst="rect">
            <a:avLst/>
          </a:prstGeom>
          <a:solidFill>
            <a:sysClr val="window" lastClr="FFFFFF"/>
          </a:solidFill>
          <a:ln w="9525">
            <a:solidFill>
              <a:sysClr val="windowText" lastClr="000000"/>
            </a:solidFill>
            <a:miter lim="800000"/>
            <a:headEnd/>
            <a:tailEnd/>
          </a:ln>
          <a:effectLst>
            <a:glow rad="228600">
              <a:srgbClr val="ED7D31">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lvl="0" algn="ctr" defTabSz="914400" eaLnBrk="1" hangingPunct="1">
              <a:spcBef>
                <a:spcPct val="50000"/>
              </a:spcBef>
              <a:defRPr/>
            </a:pPr>
            <a:r>
              <a:rPr lang="ar-SA" sz="4800" b="1" kern="0" dirty="0">
                <a:solidFill>
                  <a:prstClr val="black"/>
                </a:solidFill>
                <a:latin typeface="Times New Roman" panose="02020603050405020304" pitchFamily="18" charset="0"/>
                <a:ea typeface="SimSun" panose="02010600030101010101" pitchFamily="2" charset="-122"/>
                <a:cs typeface="Mohammad Bold Art 1"/>
              </a:rPr>
              <a:t>أ ) مدفع</a:t>
            </a:r>
          </a:p>
        </p:txBody>
      </p:sp>
    </p:spTree>
    <p:extLst>
      <p:ext uri="{BB962C8B-B14F-4D97-AF65-F5344CB8AC3E}">
        <p14:creationId xmlns:p14="http://schemas.microsoft.com/office/powerpoint/2010/main" val="436328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heel(1)">
                                      <p:cBhvr>
                                        <p:cTn id="10" dur="2000"/>
                                        <p:tgtEl>
                                          <p:spTgt spid="5"/>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heel(1)">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heel(1)">
                                      <p:cBhvr>
                                        <p:cTn id="18" dur="2000"/>
                                        <p:tgtEl>
                                          <p:spTgt spid="7"/>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heel(1)">
                                      <p:cBhvr>
                                        <p:cTn id="2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24</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خامسًا</a:t>
            </a:r>
          </a:p>
          <a:p>
            <a:pPr marL="0" marR="0" lvl="0" indent="0" algn="ctr" defTabSz="914400" rtl="0" eaLnBrk="1" fontAlgn="auto" latinLnBrk="0" hangingPunct="1">
              <a:lnSpc>
                <a:spcPct val="100000"/>
              </a:lnSpc>
              <a:spcBef>
                <a:spcPts val="0"/>
              </a:spcBef>
              <a:spcAft>
                <a:spcPts val="0"/>
              </a:spcAft>
              <a:buClrTx/>
              <a:buSzTx/>
              <a:buFontTx/>
              <a:buNone/>
              <a:tabLst/>
              <a:defRPr/>
            </a:pPr>
            <a:r>
              <a:rPr lang="ar-SA" sz="8800" b="1" dirty="0">
                <a:solidFill>
                  <a:srgbClr val="002060"/>
                </a:solidFill>
                <a:latin typeface="Times New Roman" panose="02020603050405020304" pitchFamily="18" charset="0"/>
                <a:ea typeface="SimSun" panose="02010600030101010101" pitchFamily="2" charset="-122"/>
                <a:cs typeface="Mohammad Bold Art 1"/>
              </a:rPr>
              <a:t>استيعاب المقروء</a:t>
            </a:r>
            <a:endPar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endParaRPr>
          </a:p>
        </p:txBody>
      </p:sp>
    </p:spTree>
    <p:extLst>
      <p:ext uri="{BB962C8B-B14F-4D97-AF65-F5344CB8AC3E}">
        <p14:creationId xmlns:p14="http://schemas.microsoft.com/office/powerpoint/2010/main" val="11907363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25</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0CD69D4B-A268-B564-86FB-F3B73BF7EE57}"/>
              </a:ext>
            </a:extLst>
          </p:cNvPr>
          <p:cNvSpPr txBox="1"/>
          <p:nvPr/>
        </p:nvSpPr>
        <p:spPr>
          <a:xfrm>
            <a:off x="148635" y="1308139"/>
            <a:ext cx="11882028" cy="6518195"/>
          </a:xfrm>
          <a:prstGeom prst="rect">
            <a:avLst/>
          </a:prstGeom>
          <a:noFill/>
        </p:spPr>
        <p:txBody>
          <a:bodyPr wrap="square">
            <a:spAutoFit/>
          </a:bodyPr>
          <a:lstStyle/>
          <a:p>
            <a:pPr algn="just" rtl="1">
              <a:lnSpc>
                <a:spcPct val="107000"/>
              </a:lnSpc>
              <a:spcAft>
                <a:spcPts val="800"/>
              </a:spcAft>
              <a:tabLst>
                <a:tab pos="220345" algn="r"/>
              </a:tabLst>
            </a:pP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ضَغْطةُ زِرٍ على جهازِ حاسبِكَ تدخلُكَ إلى صفوفِ الدِّراسةِ في الجامعةِ الأمريكيَّةِ أوِ الجامعةِ البريطانيَّةِ أوْ في أيِّ جامعةٍ أُخْرى وفي أيِّ دَوْلةٍ تختارُ، التَّعلُّمَ عنْ بُعْدٍ هوَ نظامٌ تقومُ به مؤسَّسةٌ تعليميَّةٌ، فهو يعملُ على إيصالِ المادَّةِ التَّعليميَّةِ أوِ التَّدريبيَّةِ للمُتعلِّمِ في أيِّ مكانٍ وأيِّ وقتٍ عنْ طريقِ وسائطَ اتِّصالٍ مُتعدِّدةٍ ،مثل:  الأقمار الصِّناعيَّة (الراديو أو التِّلفاز)  أوْ أشرطة الفيديو أوِ الأشرطة الصَّوتيَّة أوِ الحاسوب أوِ الإنترنت أوْ تقنيات الوسائط المتعدِّدة أوْ غير ذلك، ولقدْ تعدَّدتْ وتنوَّعتْ طرقُ هذا النَّوعِ منَ التَّعليمِ وكثُرَتْ مُسمَّياتُهُ وينْطوي تحتَهُ التَّعليمُ بالمراسلةِ والتَّعلُّمُ المنزليُّ والتَّعليمُ المفتوحُ وغيرُ ذلك.</a:t>
            </a:r>
            <a:endParaRPr lang="en-US" sz="3200" b="1" kern="1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800"/>
              </a:spcAft>
              <a:tabLst>
                <a:tab pos="220345" algn="r"/>
              </a:tabLst>
            </a:pP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      أخذتِ البداياتُ الأوَّليَّةُ للتَّعلُّمِ عنْ بُعْدٍ مكانَها في ألمانيا عام </a:t>
            </a:r>
            <a:r>
              <a:rPr lang="ar-SA" sz="3200" b="1" kern="1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١٨٥٦</a:t>
            </a: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م حيثُ فكَّرَ الفرنسيُّ شارل توسان الَّذي كانَ يعلِّمُ اللَّغةَ الفرنسيَّةَ في برلين وجوستاف أحدَ أعضاءِ جمعيَّةِ اللُّغاتِ الحديثةِ في برلين في تأسيسِ تعليمِ اللُّغاتِ بالمراسلة، هناكَ ثلاثُة طرقٍ لعملِ مراكزِ التَّعلُّمِ عن بعد إحداها أنْ تقومَ الجامعةُ الانتظاميَّةُ بفتحِ مكتبٍ لها لتقديمِ خدماتِ التَّعلُّمِ عنْ بعدٍ بالإضافةِ إلى احتفاظِها بالشَّكلِ التَّقليديِّ للدِّراسةِ الجامعيَّةِ في مقرِّها الرَّئيس وذلك مثل جامعةِ بوسطن المعروفةِ ببرنامجها النِّظاميّ فقد أكملته عام </a:t>
            </a:r>
            <a:r>
              <a:rPr lang="ar-SA" sz="3200" b="1" kern="1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٢٠٠٠</a:t>
            </a: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م بافتتاحِ مكتبِ التَّعلُّمِ عن بعدٍ لتقديمِ برامجَ أكاديميَّةٍ معتمدةٍ للتَّعليمِ العالي من خلالِ تقنيةِ الإنترنت، والأقراصُ المضغوطةُ.</a:t>
            </a:r>
            <a:endParaRPr lang="en-US" sz="3200" b="1" kern="1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97317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26</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0CD69D4B-A268-B564-86FB-F3B73BF7EE57}"/>
              </a:ext>
            </a:extLst>
          </p:cNvPr>
          <p:cNvSpPr txBox="1"/>
          <p:nvPr/>
        </p:nvSpPr>
        <p:spPr>
          <a:xfrm>
            <a:off x="61134" y="2036039"/>
            <a:ext cx="11882028" cy="5361724"/>
          </a:xfrm>
          <a:prstGeom prst="rect">
            <a:avLst/>
          </a:prstGeom>
          <a:noFill/>
        </p:spPr>
        <p:txBody>
          <a:bodyPr wrap="square">
            <a:spAutoFit/>
          </a:bodyPr>
          <a:lstStyle/>
          <a:p>
            <a:pPr algn="just" rtl="1">
              <a:lnSpc>
                <a:spcPct val="107000"/>
              </a:lnSpc>
              <a:spcAft>
                <a:spcPts val="800"/>
              </a:spcAft>
              <a:tabLst>
                <a:tab pos="220345" algn="r"/>
              </a:tabLst>
            </a:pP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وهناك نوعٌ آخرُ يعملُ على تقديمِ خدماتِ التَّعلُّمِ عنْ بعدٍ منٍ خلالِ جامعةٍ عادةً ما تُسمَّى بالجامعةِ المفتوحةِ تتواصلُ معَ الطَّلبةِ عنْ طريقِ المراسلاتِ والأقمارِ الصِّناعيَّةِ والإنترنت وتفتحُ مكاتبَ لها في دولِ المتعلِّمينَ عنْ بُعدٍ، وقدِ اُفْتتحتْ جامعاتٌ مفتوحةٌ في العديدِ منْ دولِ العالمِ ،مثل:  جامعة فونيكس الَّتي تُعدُّ منْ أكبرِ الجامعاتِ في أمريكا وأفضل جامعةٍ معروفةٍ ومتخصِّصةٍ في التَّعلُّمِ عنْ بُعْد، وتأسَّستْ مبدئيًّا لِتُتِيحَ فرصةَ إكمالِ التَّعليمِ للبالغينَ العاملينَ الَّذينَ تمنعُهم ظروفُهم منْ مواصلةِ الدِّراسةِ لذلكَ تشترطُ لقبولِ الطَّلبةَ ألَّا تقلَّ أعمارُهم عن </a:t>
            </a:r>
            <a:r>
              <a:rPr lang="ar-SA" sz="3200" b="1" kern="1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٢٣</a:t>
            </a: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 عامًا، وأنْ يكونوا موظَّفينَ، ولها أكثرُ منْ </a:t>
            </a:r>
            <a:r>
              <a:rPr lang="ar-SA" sz="3200" b="1" kern="1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٢٣٩</a:t>
            </a: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 مبنىً تعليميًّا ومركزًا حولَ العالمَ، وطرقُ التَّعليمِ فيها عبارةٌ عنْ خليطٍ منَ التَّعلُّمِ عن بُعْدٍ والتَّعلُمِ النِّظاميّ والتَّعلُّم الإلكترونيّ، جامعةٌ بلا أسْوار هو شعارُ النَّوعِ الثَّالثِ منْ هذه الأنظمةِ وتكونُ فيها الجامعةُ الكترونيَّةُ </a:t>
            </a:r>
            <a:r>
              <a:rPr lang="ar-SA" sz="3200" b="1" kern="10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١٠٠٪</a:t>
            </a:r>
            <a:r>
              <a:rPr lang="ar-SA" sz="3200" b="1" kern="100" dirty="0">
                <a:solidFill>
                  <a:schemeClr val="accent1"/>
                </a:solidFill>
                <a:effectLst/>
                <a:latin typeface="Traditional Arabic" panose="02020603050405020304" pitchFamily="18" charset="-78"/>
                <a:ea typeface="Times New Roman" panose="02020603050405020304" pitchFamily="18" charset="0"/>
                <a:cs typeface="Akhbar MT" pitchFamily="2" charset="-78"/>
              </a:rPr>
              <a:t> تقدِّمُ خدماتِها عنْ طريقِ الإنترنت وبطرقٍ إلكترونيَّةٍ والبريد الإلكتروني ،مثل:  جامعة جونز الدَّوليَّة وهي الجامعةُ الأولى المعتمدةُ بشكلٍ كاملٍ على الإنترنت</a:t>
            </a:r>
            <a:endParaRPr lang="en-US" sz="2000" b="1" kern="100" dirty="0">
              <a:solidFill>
                <a:schemeClr val="accent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12169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27</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4">
            <a:extLst>
              <a:ext uri="{FF2B5EF4-FFF2-40B4-BE49-F238E27FC236}">
                <a16:creationId xmlns:a16="http://schemas.microsoft.com/office/drawing/2014/main" id="{62E1DE82-F4DF-2907-F893-C347CD69ABF7}"/>
              </a:ext>
            </a:extLst>
          </p:cNvPr>
          <p:cNvSpPr txBox="1">
            <a:spLocks noChangeArrowheads="1"/>
          </p:cNvSpPr>
          <p:nvPr/>
        </p:nvSpPr>
        <p:spPr bwMode="auto">
          <a:xfrm>
            <a:off x="2708031" y="4320665"/>
            <a:ext cx="9334113"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ب ) أكبر الجامعات في أمريكا</a:t>
            </a:r>
          </a:p>
        </p:txBody>
      </p:sp>
      <p:sp>
        <p:nvSpPr>
          <p:cNvPr id="5" name="Text Box 4">
            <a:extLst>
              <a:ext uri="{FF2B5EF4-FFF2-40B4-BE49-F238E27FC236}">
                <a16:creationId xmlns:a16="http://schemas.microsoft.com/office/drawing/2014/main" id="{3F92CEAA-5913-ED2D-09AC-5F641248EB25}"/>
              </a:ext>
            </a:extLst>
          </p:cNvPr>
          <p:cNvSpPr txBox="1">
            <a:spLocks noChangeArrowheads="1"/>
          </p:cNvSpPr>
          <p:nvPr/>
        </p:nvSpPr>
        <p:spPr bwMode="auto">
          <a:xfrm>
            <a:off x="2708031" y="5519183"/>
            <a:ext cx="9489857"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defTabSz="914400"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ج ) أكبر الجامعات المفتوحة وأفضلها</a:t>
            </a:r>
          </a:p>
        </p:txBody>
      </p:sp>
      <p:sp>
        <p:nvSpPr>
          <p:cNvPr id="6" name="Text Box 4">
            <a:extLst>
              <a:ext uri="{FF2B5EF4-FFF2-40B4-BE49-F238E27FC236}">
                <a16:creationId xmlns:a16="http://schemas.microsoft.com/office/drawing/2014/main" id="{E364D009-2C16-6960-3E06-0519BFB0B3F5}"/>
              </a:ext>
            </a:extLst>
          </p:cNvPr>
          <p:cNvSpPr txBox="1">
            <a:spLocks noChangeArrowheads="1"/>
          </p:cNvSpPr>
          <p:nvPr/>
        </p:nvSpPr>
        <p:spPr bwMode="auto">
          <a:xfrm>
            <a:off x="2848709" y="2967150"/>
            <a:ext cx="9193436"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chemeClr val="accent5"/>
                </a:solidFill>
                <a:effectLst/>
                <a:uLnTx/>
                <a:uFillTx/>
                <a:latin typeface="Times New Roman" panose="02020603050405020304" pitchFamily="18" charset="0"/>
                <a:ea typeface="SimSun" panose="02010600030101010101" pitchFamily="2" charset="-122"/>
                <a:cs typeface="Arial" pitchFamily="34" charset="0"/>
              </a:rPr>
              <a:t>أ ) </a:t>
            </a:r>
            <a:r>
              <a:rPr lang="ar-SA" sz="5400" b="1" dirty="0">
                <a:solidFill>
                  <a:schemeClr val="accent5"/>
                </a:solidFill>
                <a:effectLst/>
                <a:latin typeface="Traditional Arabic" panose="02020603050405020304" pitchFamily="18" charset="-78"/>
                <a:ea typeface="Times New Roman" panose="02020603050405020304" pitchFamily="18" charset="0"/>
                <a:cs typeface="Akhbar MT" pitchFamily="2" charset="-78"/>
              </a:rPr>
              <a:t>أفضل الجامعات في أمريكا</a:t>
            </a:r>
            <a:endParaRPr kumimoji="0" lang="ar-SA" sz="5400" b="1" i="0" u="none" strike="noStrike" kern="0" cap="none" spc="0" normalizeH="0" baseline="0" noProof="0" dirty="0">
              <a:ln>
                <a:noFill/>
              </a:ln>
              <a:solidFill>
                <a:schemeClr val="accent5"/>
              </a:solidFill>
              <a:effectLst/>
              <a:uLnTx/>
              <a:uFillTx/>
              <a:latin typeface="Times New Roman" panose="02020603050405020304" pitchFamily="18" charset="0"/>
              <a:ea typeface="SimSun" panose="02010600030101010101" pitchFamily="2" charset="-122"/>
              <a:cs typeface="Arial" pitchFamily="34" charset="0"/>
            </a:endParaRPr>
          </a:p>
        </p:txBody>
      </p:sp>
      <p:sp>
        <p:nvSpPr>
          <p:cNvPr id="7" name="Text Box 4">
            <a:extLst>
              <a:ext uri="{FF2B5EF4-FFF2-40B4-BE49-F238E27FC236}">
                <a16:creationId xmlns:a16="http://schemas.microsoft.com/office/drawing/2014/main" id="{5E505C4F-2594-0CBC-261F-E6FA6F514F99}"/>
              </a:ext>
            </a:extLst>
          </p:cNvPr>
          <p:cNvSpPr txBox="1">
            <a:spLocks noChangeArrowheads="1"/>
          </p:cNvSpPr>
          <p:nvPr/>
        </p:nvSpPr>
        <p:spPr bwMode="auto">
          <a:xfrm>
            <a:off x="2708031" y="6688639"/>
            <a:ext cx="9334113"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د ) جامعة نظاميَّة</a:t>
            </a:r>
          </a:p>
        </p:txBody>
      </p:sp>
      <p:sp>
        <p:nvSpPr>
          <p:cNvPr id="8" name="مربع نص 7">
            <a:extLst>
              <a:ext uri="{FF2B5EF4-FFF2-40B4-BE49-F238E27FC236}">
                <a16:creationId xmlns:a16="http://schemas.microsoft.com/office/drawing/2014/main" id="{7E061C31-5B75-31B1-3641-7DB1CE484DF6}"/>
              </a:ext>
            </a:extLst>
          </p:cNvPr>
          <p:cNvSpPr txBox="1"/>
          <p:nvPr/>
        </p:nvSpPr>
        <p:spPr>
          <a:xfrm>
            <a:off x="-9535" y="1014674"/>
            <a:ext cx="11859904" cy="1938992"/>
          </a:xfrm>
          <a:prstGeom prst="rect">
            <a:avLst/>
          </a:prstGeom>
          <a:noFill/>
        </p:spPr>
        <p:txBody>
          <a:bodyPr wrap="square">
            <a:spAutoFit/>
          </a:bodyPr>
          <a:lstStyle/>
          <a:p>
            <a:pPr algn="ctr" defTabSz="914400" rtl="0">
              <a:defRPr/>
            </a:pPr>
            <a:r>
              <a:rPr lang="ar-SA" sz="6000" b="1" dirty="0">
                <a:solidFill>
                  <a:srgbClr val="FF0000"/>
                </a:solidFill>
                <a:latin typeface="Comic Sans MS"/>
                <a:ea typeface="Times New Roman" panose="02020603050405020304" pitchFamily="18" charset="0"/>
              </a:rPr>
              <a:t>18- </a:t>
            </a:r>
            <a:r>
              <a:rPr lang="ar-EG" sz="6000" b="1" dirty="0">
                <a:solidFill>
                  <a:srgbClr val="FF0000"/>
                </a:solidFill>
                <a:effectLst/>
                <a:latin typeface="Calibri" panose="020F0502020204030204" pitchFamily="34" charset="0"/>
                <a:ea typeface="Calibri" panose="020F0502020204030204" pitchFamily="34" charset="0"/>
                <a:cs typeface="Akhbar MT" pitchFamily="2" charset="-78"/>
              </a:rPr>
              <a:t>في الفقرةِ (</a:t>
            </a:r>
            <a:r>
              <a:rPr lang="ar-EG" sz="6000" b="1" dirty="0">
                <a:solidFill>
                  <a:srgbClr val="FF0000"/>
                </a:solidFill>
                <a:effectLst/>
                <a:latin typeface="Sakkal Majalla" panose="02000000000000000000" pitchFamily="2" charset="-78"/>
                <a:ea typeface="Calibri" panose="020F0502020204030204" pitchFamily="34" charset="0"/>
                <a:cs typeface="Akhbar MT" pitchFamily="2" charset="-78"/>
              </a:rPr>
              <a:t>الثالثة</a:t>
            </a:r>
            <a:r>
              <a:rPr lang="ar-EG" sz="6000" b="1" dirty="0">
                <a:solidFill>
                  <a:srgbClr val="FF0000"/>
                </a:solidFill>
                <a:effectLst/>
                <a:latin typeface="Calibri" panose="020F0502020204030204" pitchFamily="34" charset="0"/>
                <a:ea typeface="Calibri" panose="020F0502020204030204" pitchFamily="34" charset="0"/>
                <a:cs typeface="Akhbar MT" pitchFamily="2" charset="-78"/>
              </a:rPr>
              <a:t>) جامعةُ (فون</a:t>
            </a:r>
            <a:r>
              <a:rPr lang="ar-SA" sz="6000" b="1" dirty="0">
                <a:solidFill>
                  <a:srgbClr val="FF0000"/>
                </a:solidFill>
                <a:effectLst/>
                <a:latin typeface="Calibri" panose="020F0502020204030204" pitchFamily="34" charset="0"/>
                <a:ea typeface="Calibri" panose="020F0502020204030204" pitchFamily="34" charset="0"/>
                <a:cs typeface="Akhbar MT" pitchFamily="2" charset="-78"/>
              </a:rPr>
              <a:t>ي</a:t>
            </a:r>
            <a:r>
              <a:rPr lang="ar-EG" sz="6000" b="1" dirty="0">
                <a:solidFill>
                  <a:srgbClr val="FF0000"/>
                </a:solidFill>
                <a:effectLst/>
                <a:latin typeface="Calibri" panose="020F0502020204030204" pitchFamily="34" charset="0"/>
                <a:ea typeface="Calibri" panose="020F0502020204030204" pitchFamily="34" charset="0"/>
                <a:cs typeface="Akhbar MT" pitchFamily="2" charset="-78"/>
              </a:rPr>
              <a:t>كس) المذكورة يُقصدُ بها: </a:t>
            </a:r>
            <a:endParaRPr lang="ar-SA" sz="6000" b="1" dirty="0">
              <a:solidFill>
                <a:srgbClr val="FF0000"/>
              </a:solidFill>
              <a:latin typeface="Comic Sans MS"/>
              <a:ea typeface="Times New Roman" panose="02020603050405020304" pitchFamily="18" charset="0"/>
            </a:endParaRPr>
          </a:p>
        </p:txBody>
      </p:sp>
      <p:sp>
        <p:nvSpPr>
          <p:cNvPr id="9" name="Oval 9">
            <a:extLst>
              <a:ext uri="{FF2B5EF4-FFF2-40B4-BE49-F238E27FC236}">
                <a16:creationId xmlns:a16="http://schemas.microsoft.com/office/drawing/2014/main" id="{DC62F018-B073-6999-8C18-2849EB6BED45}"/>
              </a:ext>
            </a:extLst>
          </p:cNvPr>
          <p:cNvSpPr>
            <a:spLocks noChangeArrowheads="1"/>
          </p:cNvSpPr>
          <p:nvPr/>
        </p:nvSpPr>
        <p:spPr bwMode="auto">
          <a:xfrm>
            <a:off x="1634759" y="5545817"/>
            <a:ext cx="1512887"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78632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28</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4">
            <a:extLst>
              <a:ext uri="{FF2B5EF4-FFF2-40B4-BE49-F238E27FC236}">
                <a16:creationId xmlns:a16="http://schemas.microsoft.com/office/drawing/2014/main" id="{62E1DE82-F4DF-2907-F893-C347CD69ABF7}"/>
              </a:ext>
            </a:extLst>
          </p:cNvPr>
          <p:cNvSpPr txBox="1">
            <a:spLocks noChangeArrowheads="1"/>
          </p:cNvSpPr>
          <p:nvPr/>
        </p:nvSpPr>
        <p:spPr bwMode="auto">
          <a:xfrm>
            <a:off x="5279131" y="4567237"/>
            <a:ext cx="6763013"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ب ) تمثيل</a:t>
            </a:r>
          </a:p>
        </p:txBody>
      </p:sp>
      <p:sp>
        <p:nvSpPr>
          <p:cNvPr id="5" name="Text Box 4">
            <a:extLst>
              <a:ext uri="{FF2B5EF4-FFF2-40B4-BE49-F238E27FC236}">
                <a16:creationId xmlns:a16="http://schemas.microsoft.com/office/drawing/2014/main" id="{3F92CEAA-5913-ED2D-09AC-5F641248EB25}"/>
              </a:ext>
            </a:extLst>
          </p:cNvPr>
          <p:cNvSpPr txBox="1">
            <a:spLocks noChangeArrowheads="1"/>
          </p:cNvSpPr>
          <p:nvPr/>
        </p:nvSpPr>
        <p:spPr bwMode="auto">
          <a:xfrm>
            <a:off x="5279131" y="5823871"/>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ج ) تشابه</a:t>
            </a:r>
          </a:p>
        </p:txBody>
      </p:sp>
      <p:sp>
        <p:nvSpPr>
          <p:cNvPr id="6" name="Text Box 4">
            <a:extLst>
              <a:ext uri="{FF2B5EF4-FFF2-40B4-BE49-F238E27FC236}">
                <a16:creationId xmlns:a16="http://schemas.microsoft.com/office/drawing/2014/main" id="{E364D009-2C16-6960-3E06-0519BFB0B3F5}"/>
              </a:ext>
            </a:extLst>
          </p:cNvPr>
          <p:cNvSpPr txBox="1">
            <a:spLocks noChangeArrowheads="1"/>
          </p:cNvSpPr>
          <p:nvPr/>
        </p:nvSpPr>
        <p:spPr bwMode="auto">
          <a:xfrm>
            <a:off x="5279131" y="3196623"/>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أ ) محاكاة	</a:t>
            </a:r>
          </a:p>
        </p:txBody>
      </p:sp>
      <p:sp>
        <p:nvSpPr>
          <p:cNvPr id="7" name="Text Box 4">
            <a:extLst>
              <a:ext uri="{FF2B5EF4-FFF2-40B4-BE49-F238E27FC236}">
                <a16:creationId xmlns:a16="http://schemas.microsoft.com/office/drawing/2014/main" id="{5E505C4F-2594-0CBC-261F-E6FA6F514F99}"/>
              </a:ext>
            </a:extLst>
          </p:cNvPr>
          <p:cNvSpPr txBox="1">
            <a:spLocks noChangeArrowheads="1"/>
          </p:cNvSpPr>
          <p:nvPr/>
        </p:nvSpPr>
        <p:spPr bwMode="auto">
          <a:xfrm>
            <a:off x="5279131" y="7150304"/>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د ) تناقض</a:t>
            </a:r>
          </a:p>
        </p:txBody>
      </p:sp>
      <p:sp>
        <p:nvSpPr>
          <p:cNvPr id="8" name="مربع نص 7">
            <a:extLst>
              <a:ext uri="{FF2B5EF4-FFF2-40B4-BE49-F238E27FC236}">
                <a16:creationId xmlns:a16="http://schemas.microsoft.com/office/drawing/2014/main" id="{7E061C31-5B75-31B1-3641-7DB1CE484DF6}"/>
              </a:ext>
            </a:extLst>
          </p:cNvPr>
          <p:cNvSpPr txBox="1"/>
          <p:nvPr/>
        </p:nvSpPr>
        <p:spPr>
          <a:xfrm>
            <a:off x="-228991" y="1293559"/>
            <a:ext cx="11859904" cy="193899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6000" b="1" i="0" u="none" strike="noStrike" kern="1200" cap="none" spc="0" normalizeH="0" baseline="0" noProof="0" dirty="0">
                <a:ln>
                  <a:noFill/>
                </a:ln>
                <a:solidFill>
                  <a:srgbClr val="FF0000"/>
                </a:solidFill>
                <a:effectLst/>
                <a:uLnTx/>
                <a:uFillTx/>
                <a:latin typeface="Comic Sans MS"/>
                <a:ea typeface="Times New Roman" panose="02020603050405020304" pitchFamily="18" charset="0"/>
                <a:cs typeface="Arial" panose="020B0604020202020204" pitchFamily="34" charset="0"/>
              </a:rPr>
              <a:t>19- التَّعليمُ الجامعيُّ والتَّعليمُ عنْ بُعْدٍ علاقتها بما قبلها: </a:t>
            </a:r>
          </a:p>
        </p:txBody>
      </p:sp>
      <p:sp>
        <p:nvSpPr>
          <p:cNvPr id="9" name="Oval 9">
            <a:extLst>
              <a:ext uri="{FF2B5EF4-FFF2-40B4-BE49-F238E27FC236}">
                <a16:creationId xmlns:a16="http://schemas.microsoft.com/office/drawing/2014/main" id="{DC62F018-B073-6999-8C18-2849EB6BED45}"/>
              </a:ext>
            </a:extLst>
          </p:cNvPr>
          <p:cNvSpPr>
            <a:spLocks noChangeArrowheads="1"/>
          </p:cNvSpPr>
          <p:nvPr/>
        </p:nvSpPr>
        <p:spPr bwMode="auto">
          <a:xfrm>
            <a:off x="4188074" y="3163732"/>
            <a:ext cx="1512887"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203732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29</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4">
            <a:extLst>
              <a:ext uri="{FF2B5EF4-FFF2-40B4-BE49-F238E27FC236}">
                <a16:creationId xmlns:a16="http://schemas.microsoft.com/office/drawing/2014/main" id="{62E1DE82-F4DF-2907-F893-C347CD69ABF7}"/>
              </a:ext>
            </a:extLst>
          </p:cNvPr>
          <p:cNvSpPr txBox="1">
            <a:spLocks noChangeArrowheads="1"/>
          </p:cNvSpPr>
          <p:nvPr/>
        </p:nvSpPr>
        <p:spPr bwMode="auto">
          <a:xfrm>
            <a:off x="5279132" y="4511706"/>
            <a:ext cx="6763013"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ب ) تمثيل</a:t>
            </a:r>
          </a:p>
        </p:txBody>
      </p:sp>
      <p:sp>
        <p:nvSpPr>
          <p:cNvPr id="5" name="Text Box 4">
            <a:extLst>
              <a:ext uri="{FF2B5EF4-FFF2-40B4-BE49-F238E27FC236}">
                <a16:creationId xmlns:a16="http://schemas.microsoft.com/office/drawing/2014/main" id="{3F92CEAA-5913-ED2D-09AC-5F641248EB25}"/>
              </a:ext>
            </a:extLst>
          </p:cNvPr>
          <p:cNvSpPr txBox="1">
            <a:spLocks noChangeArrowheads="1"/>
          </p:cNvSpPr>
          <p:nvPr/>
        </p:nvSpPr>
        <p:spPr bwMode="auto">
          <a:xfrm>
            <a:off x="5224473" y="5657176"/>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ج ) نوع</a:t>
            </a:r>
          </a:p>
        </p:txBody>
      </p:sp>
      <p:sp>
        <p:nvSpPr>
          <p:cNvPr id="6" name="Text Box 4">
            <a:extLst>
              <a:ext uri="{FF2B5EF4-FFF2-40B4-BE49-F238E27FC236}">
                <a16:creationId xmlns:a16="http://schemas.microsoft.com/office/drawing/2014/main" id="{E364D009-2C16-6960-3E06-0519BFB0B3F5}"/>
              </a:ext>
            </a:extLst>
          </p:cNvPr>
          <p:cNvSpPr txBox="1">
            <a:spLocks noChangeArrowheads="1"/>
          </p:cNvSpPr>
          <p:nvPr/>
        </p:nvSpPr>
        <p:spPr bwMode="auto">
          <a:xfrm>
            <a:off x="5287831" y="3477306"/>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أ ) محاكاة	</a:t>
            </a:r>
          </a:p>
        </p:txBody>
      </p:sp>
      <p:sp>
        <p:nvSpPr>
          <p:cNvPr id="7" name="Text Box 4">
            <a:extLst>
              <a:ext uri="{FF2B5EF4-FFF2-40B4-BE49-F238E27FC236}">
                <a16:creationId xmlns:a16="http://schemas.microsoft.com/office/drawing/2014/main" id="{5E505C4F-2594-0CBC-261F-E6FA6F514F99}"/>
              </a:ext>
            </a:extLst>
          </p:cNvPr>
          <p:cNvSpPr txBox="1">
            <a:spLocks noChangeArrowheads="1"/>
          </p:cNvSpPr>
          <p:nvPr/>
        </p:nvSpPr>
        <p:spPr bwMode="auto">
          <a:xfrm>
            <a:off x="5279132" y="6688639"/>
            <a:ext cx="6754314"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د ) فن</a:t>
            </a:r>
          </a:p>
        </p:txBody>
      </p:sp>
      <p:sp>
        <p:nvSpPr>
          <p:cNvPr id="8" name="مربع نص 7">
            <a:extLst>
              <a:ext uri="{FF2B5EF4-FFF2-40B4-BE49-F238E27FC236}">
                <a16:creationId xmlns:a16="http://schemas.microsoft.com/office/drawing/2014/main" id="{7E061C31-5B75-31B1-3641-7DB1CE484DF6}"/>
              </a:ext>
            </a:extLst>
          </p:cNvPr>
          <p:cNvSpPr txBox="1"/>
          <p:nvPr/>
        </p:nvSpPr>
        <p:spPr>
          <a:xfrm>
            <a:off x="-228991" y="1293559"/>
            <a:ext cx="11859904" cy="1015663"/>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SA" sz="6000" b="1" dirty="0">
                <a:solidFill>
                  <a:srgbClr val="FF0000"/>
                </a:solidFill>
                <a:effectLst/>
                <a:ea typeface="Times New Roman" panose="02020603050405020304" pitchFamily="18" charset="0"/>
                <a:cs typeface="Times New Roman" panose="02020603050405020304" pitchFamily="18" charset="0"/>
              </a:rPr>
              <a:t>20- أيٌّ مِمَّا يلي لفظٌ مختلف؟</a:t>
            </a:r>
            <a:endParaRPr kumimoji="0" lang="ar-SA" sz="6000" b="1" i="0" u="none" strike="noStrike" kern="1200" cap="none" spc="0" normalizeH="0" baseline="0" noProof="0" dirty="0">
              <a:ln>
                <a:noFill/>
              </a:ln>
              <a:solidFill>
                <a:srgbClr val="FF0000"/>
              </a:solidFill>
              <a:effectLst/>
              <a:uLnTx/>
              <a:uFillTx/>
              <a:latin typeface="Comic Sans MS"/>
              <a:ea typeface="Times New Roman" panose="02020603050405020304" pitchFamily="18" charset="0"/>
              <a:cs typeface="Arial" panose="020B0604020202020204" pitchFamily="34" charset="0"/>
            </a:endParaRPr>
          </a:p>
        </p:txBody>
      </p:sp>
      <p:sp>
        <p:nvSpPr>
          <p:cNvPr id="9" name="Oval 9">
            <a:extLst>
              <a:ext uri="{FF2B5EF4-FFF2-40B4-BE49-F238E27FC236}">
                <a16:creationId xmlns:a16="http://schemas.microsoft.com/office/drawing/2014/main" id="{DC62F018-B073-6999-8C18-2849EB6BED45}"/>
              </a:ext>
            </a:extLst>
          </p:cNvPr>
          <p:cNvSpPr>
            <a:spLocks noChangeArrowheads="1"/>
          </p:cNvSpPr>
          <p:nvPr/>
        </p:nvSpPr>
        <p:spPr bwMode="auto">
          <a:xfrm>
            <a:off x="4188074" y="6744335"/>
            <a:ext cx="1512887"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3989997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أولًا</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التناظر  اللفظي</a:t>
            </a:r>
          </a:p>
        </p:txBody>
      </p:sp>
    </p:spTree>
    <p:extLst>
      <p:ext uri="{BB962C8B-B14F-4D97-AF65-F5344CB8AC3E}">
        <p14:creationId xmlns:p14="http://schemas.microsoft.com/office/powerpoint/2010/main" val="4237092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30</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4">
            <a:extLst>
              <a:ext uri="{FF2B5EF4-FFF2-40B4-BE49-F238E27FC236}">
                <a16:creationId xmlns:a16="http://schemas.microsoft.com/office/drawing/2014/main" id="{62E1DE82-F4DF-2907-F893-C347CD69ABF7}"/>
              </a:ext>
            </a:extLst>
          </p:cNvPr>
          <p:cNvSpPr txBox="1">
            <a:spLocks noChangeArrowheads="1"/>
          </p:cNvSpPr>
          <p:nvPr/>
        </p:nvSpPr>
        <p:spPr bwMode="auto">
          <a:xfrm>
            <a:off x="3675889" y="4086597"/>
            <a:ext cx="8366256"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ب ) ينافي</a:t>
            </a:r>
          </a:p>
        </p:txBody>
      </p:sp>
      <p:sp>
        <p:nvSpPr>
          <p:cNvPr id="5" name="Text Box 4">
            <a:extLst>
              <a:ext uri="{FF2B5EF4-FFF2-40B4-BE49-F238E27FC236}">
                <a16:creationId xmlns:a16="http://schemas.microsoft.com/office/drawing/2014/main" id="{3F92CEAA-5913-ED2D-09AC-5F641248EB25}"/>
              </a:ext>
            </a:extLst>
          </p:cNvPr>
          <p:cNvSpPr txBox="1">
            <a:spLocks noChangeArrowheads="1"/>
          </p:cNvSpPr>
          <p:nvPr/>
        </p:nvSpPr>
        <p:spPr bwMode="auto">
          <a:xfrm>
            <a:off x="3675889" y="5388473"/>
            <a:ext cx="8357556"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ج ) يستمر</a:t>
            </a:r>
          </a:p>
        </p:txBody>
      </p:sp>
      <p:sp>
        <p:nvSpPr>
          <p:cNvPr id="6" name="Text Box 4">
            <a:extLst>
              <a:ext uri="{FF2B5EF4-FFF2-40B4-BE49-F238E27FC236}">
                <a16:creationId xmlns:a16="http://schemas.microsoft.com/office/drawing/2014/main" id="{E364D009-2C16-6960-3E06-0519BFB0B3F5}"/>
              </a:ext>
            </a:extLst>
          </p:cNvPr>
          <p:cNvSpPr txBox="1">
            <a:spLocks noChangeArrowheads="1"/>
          </p:cNvSpPr>
          <p:nvPr/>
        </p:nvSpPr>
        <p:spPr bwMode="auto">
          <a:xfrm>
            <a:off x="3675889" y="2825967"/>
            <a:ext cx="8357557"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أ ) يعيق</a:t>
            </a:r>
          </a:p>
        </p:txBody>
      </p:sp>
      <p:sp>
        <p:nvSpPr>
          <p:cNvPr id="7" name="Text Box 4">
            <a:extLst>
              <a:ext uri="{FF2B5EF4-FFF2-40B4-BE49-F238E27FC236}">
                <a16:creationId xmlns:a16="http://schemas.microsoft.com/office/drawing/2014/main" id="{5E505C4F-2594-0CBC-261F-E6FA6F514F99}"/>
              </a:ext>
            </a:extLst>
          </p:cNvPr>
          <p:cNvSpPr txBox="1">
            <a:spLocks noChangeArrowheads="1"/>
          </p:cNvSpPr>
          <p:nvPr/>
        </p:nvSpPr>
        <p:spPr bwMode="auto">
          <a:xfrm>
            <a:off x="3675889" y="6688639"/>
            <a:ext cx="8357557" cy="923330"/>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د ) يفوق</a:t>
            </a:r>
          </a:p>
        </p:txBody>
      </p:sp>
      <p:sp>
        <p:nvSpPr>
          <p:cNvPr id="8" name="مربع نص 7">
            <a:extLst>
              <a:ext uri="{FF2B5EF4-FFF2-40B4-BE49-F238E27FC236}">
                <a16:creationId xmlns:a16="http://schemas.microsoft.com/office/drawing/2014/main" id="{7E061C31-5B75-31B1-3641-7DB1CE484DF6}"/>
              </a:ext>
            </a:extLst>
          </p:cNvPr>
          <p:cNvSpPr txBox="1"/>
          <p:nvPr/>
        </p:nvSpPr>
        <p:spPr>
          <a:xfrm>
            <a:off x="-192415" y="1256307"/>
            <a:ext cx="11859904"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48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Times New Roman" panose="02020603050405020304" pitchFamily="18" charset="0"/>
              </a:rPr>
              <a:t>21 - معنى كلمة (يحول) هو: </a:t>
            </a:r>
            <a:endParaRPr kumimoji="0" lang="ar-SA" sz="4800" b="1" i="0" u="none" strike="noStrike" kern="1200" cap="none" spc="0" normalizeH="0" baseline="0" noProof="0" dirty="0">
              <a:ln>
                <a:noFill/>
              </a:ln>
              <a:solidFill>
                <a:srgbClr val="FF0000"/>
              </a:solidFill>
              <a:effectLst/>
              <a:uLnTx/>
              <a:uFillTx/>
              <a:latin typeface="Comic Sans MS"/>
              <a:ea typeface="Times New Roman" panose="02020603050405020304" pitchFamily="18" charset="0"/>
              <a:cs typeface="Arial" panose="020B0604020202020204" pitchFamily="34" charset="0"/>
            </a:endParaRPr>
          </a:p>
        </p:txBody>
      </p:sp>
      <p:sp>
        <p:nvSpPr>
          <p:cNvPr id="9" name="Oval 9">
            <a:extLst>
              <a:ext uri="{FF2B5EF4-FFF2-40B4-BE49-F238E27FC236}">
                <a16:creationId xmlns:a16="http://schemas.microsoft.com/office/drawing/2014/main" id="{DC62F018-B073-6999-8C18-2849EB6BED45}"/>
              </a:ext>
            </a:extLst>
          </p:cNvPr>
          <p:cNvSpPr>
            <a:spLocks noChangeArrowheads="1"/>
          </p:cNvSpPr>
          <p:nvPr/>
        </p:nvSpPr>
        <p:spPr bwMode="auto">
          <a:xfrm>
            <a:off x="2744781" y="2532778"/>
            <a:ext cx="1512887"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109748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31</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4">
            <a:extLst>
              <a:ext uri="{FF2B5EF4-FFF2-40B4-BE49-F238E27FC236}">
                <a16:creationId xmlns:a16="http://schemas.microsoft.com/office/drawing/2014/main" id="{62E1DE82-F4DF-2907-F893-C347CD69ABF7}"/>
              </a:ext>
            </a:extLst>
          </p:cNvPr>
          <p:cNvSpPr txBox="1">
            <a:spLocks noChangeArrowheads="1"/>
          </p:cNvSpPr>
          <p:nvPr/>
        </p:nvSpPr>
        <p:spPr bwMode="auto">
          <a:xfrm>
            <a:off x="2697034" y="4086597"/>
            <a:ext cx="9345111" cy="769441"/>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lang="ar-SA" sz="4400" b="1" kern="0" dirty="0">
                <a:solidFill>
                  <a:srgbClr val="005696"/>
                </a:solidFill>
                <a:latin typeface="Times New Roman" panose="02020603050405020304" pitchFamily="18" charset="0"/>
                <a:ea typeface="SimSun" panose="02010600030101010101" pitchFamily="2" charset="-122"/>
              </a:rPr>
              <a:t>ب ) التفرقة</a:t>
            </a:r>
          </a:p>
        </p:txBody>
      </p:sp>
      <p:sp>
        <p:nvSpPr>
          <p:cNvPr id="5" name="Text Box 4">
            <a:extLst>
              <a:ext uri="{FF2B5EF4-FFF2-40B4-BE49-F238E27FC236}">
                <a16:creationId xmlns:a16="http://schemas.microsoft.com/office/drawing/2014/main" id="{3F92CEAA-5913-ED2D-09AC-5F641248EB25}"/>
              </a:ext>
            </a:extLst>
          </p:cNvPr>
          <p:cNvSpPr txBox="1">
            <a:spLocks noChangeArrowheads="1"/>
          </p:cNvSpPr>
          <p:nvPr/>
        </p:nvSpPr>
        <p:spPr bwMode="auto">
          <a:xfrm>
            <a:off x="2697034" y="5388473"/>
            <a:ext cx="9336411" cy="769441"/>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lang="ar-SA" sz="4400" b="1" kern="0" dirty="0">
                <a:solidFill>
                  <a:srgbClr val="005696"/>
                </a:solidFill>
                <a:latin typeface="Times New Roman" panose="02020603050405020304" pitchFamily="18" charset="0"/>
                <a:ea typeface="SimSun" panose="02010600030101010101" pitchFamily="2" charset="-122"/>
              </a:rPr>
              <a:t>ج ) الحصر	</a:t>
            </a:r>
          </a:p>
        </p:txBody>
      </p:sp>
      <p:sp>
        <p:nvSpPr>
          <p:cNvPr id="6" name="Text Box 4">
            <a:extLst>
              <a:ext uri="{FF2B5EF4-FFF2-40B4-BE49-F238E27FC236}">
                <a16:creationId xmlns:a16="http://schemas.microsoft.com/office/drawing/2014/main" id="{E364D009-2C16-6960-3E06-0519BFB0B3F5}"/>
              </a:ext>
            </a:extLst>
          </p:cNvPr>
          <p:cNvSpPr txBox="1">
            <a:spLocks noChangeArrowheads="1"/>
          </p:cNvSpPr>
          <p:nvPr/>
        </p:nvSpPr>
        <p:spPr bwMode="auto">
          <a:xfrm>
            <a:off x="2688336" y="2825967"/>
            <a:ext cx="9345111" cy="769441"/>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400" b="1" i="0" u="none" strike="noStrike" kern="0" cap="none" spc="0" normalizeH="0" baseline="0" noProof="0" dirty="0">
                <a:ln>
                  <a:noFill/>
                </a:ln>
                <a:solidFill>
                  <a:srgbClr val="005696"/>
                </a:solidFill>
                <a:effectLst/>
                <a:uLnTx/>
                <a:uFillTx/>
                <a:latin typeface="Times New Roman" panose="02020603050405020304" pitchFamily="18" charset="0"/>
                <a:ea typeface="SimSun" panose="02010600030101010101" pitchFamily="2" charset="-122"/>
                <a:cs typeface="Arial" pitchFamily="34" charset="0"/>
              </a:rPr>
              <a:t>أ ) التمثيل	</a:t>
            </a:r>
          </a:p>
        </p:txBody>
      </p:sp>
      <p:sp>
        <p:nvSpPr>
          <p:cNvPr id="7" name="Text Box 4">
            <a:extLst>
              <a:ext uri="{FF2B5EF4-FFF2-40B4-BE49-F238E27FC236}">
                <a16:creationId xmlns:a16="http://schemas.microsoft.com/office/drawing/2014/main" id="{5E505C4F-2594-0CBC-261F-E6FA6F514F99}"/>
              </a:ext>
            </a:extLst>
          </p:cNvPr>
          <p:cNvSpPr txBox="1">
            <a:spLocks noChangeArrowheads="1"/>
          </p:cNvSpPr>
          <p:nvPr/>
        </p:nvSpPr>
        <p:spPr bwMode="auto">
          <a:xfrm>
            <a:off x="2697035" y="6688639"/>
            <a:ext cx="9336412" cy="769441"/>
          </a:xfrm>
          <a:prstGeom prst="rect">
            <a:avLst/>
          </a:prstGeom>
          <a:solidFill>
            <a:srgbClr val="FFF6B8">
              <a:lumMod val="90000"/>
            </a:srgbClr>
          </a:solidFill>
          <a:ln w="9525">
            <a:solidFill>
              <a:sysClr val="windowText" lastClr="000000"/>
            </a:solidFill>
            <a:miter lim="800000"/>
            <a:headEnd/>
            <a:tailEnd/>
          </a:ln>
          <a:effectLst>
            <a:glow rad="228600">
              <a:srgbClr val="FFFFFF">
                <a:satMod val="175000"/>
                <a:alpha val="40000"/>
              </a:srgbClr>
            </a:glow>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lang="ar-SA" sz="4400" b="1" kern="0" dirty="0">
                <a:solidFill>
                  <a:srgbClr val="005696"/>
                </a:solidFill>
                <a:latin typeface="Times New Roman" panose="02020603050405020304" pitchFamily="18" charset="0"/>
                <a:ea typeface="SimSun" panose="02010600030101010101" pitchFamily="2" charset="-122"/>
              </a:rPr>
              <a:t>د ) العدد</a:t>
            </a:r>
          </a:p>
        </p:txBody>
      </p:sp>
      <p:sp>
        <p:nvSpPr>
          <p:cNvPr id="8" name="مربع نص 7">
            <a:extLst>
              <a:ext uri="{FF2B5EF4-FFF2-40B4-BE49-F238E27FC236}">
                <a16:creationId xmlns:a16="http://schemas.microsoft.com/office/drawing/2014/main" id="{7E061C31-5B75-31B1-3641-7DB1CE484DF6}"/>
              </a:ext>
            </a:extLst>
          </p:cNvPr>
          <p:cNvSpPr txBox="1"/>
          <p:nvPr/>
        </p:nvSpPr>
        <p:spPr>
          <a:xfrm>
            <a:off x="-228991" y="1293559"/>
            <a:ext cx="11859904"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48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Times New Roman" panose="02020603050405020304" pitchFamily="18" charset="0"/>
              </a:rPr>
              <a:t>22- يفيدُ تعدُّد أسماءِ التَّعليمِ عنْ بُعْد: </a:t>
            </a:r>
            <a:endParaRPr kumimoji="0" lang="ar-SA" sz="4800" b="1" i="0" u="none" strike="noStrike" kern="1200" cap="none" spc="0" normalizeH="0" baseline="0" noProof="0" dirty="0">
              <a:ln>
                <a:noFill/>
              </a:ln>
              <a:solidFill>
                <a:srgbClr val="FF0000"/>
              </a:solidFill>
              <a:effectLst/>
              <a:uLnTx/>
              <a:uFillTx/>
              <a:latin typeface="Comic Sans MS"/>
              <a:ea typeface="Times New Roman" panose="02020603050405020304" pitchFamily="18" charset="0"/>
              <a:cs typeface="Arial" panose="020B0604020202020204" pitchFamily="34" charset="0"/>
            </a:endParaRPr>
          </a:p>
        </p:txBody>
      </p:sp>
      <p:sp>
        <p:nvSpPr>
          <p:cNvPr id="9" name="Oval 9">
            <a:extLst>
              <a:ext uri="{FF2B5EF4-FFF2-40B4-BE49-F238E27FC236}">
                <a16:creationId xmlns:a16="http://schemas.microsoft.com/office/drawing/2014/main" id="{DC62F018-B073-6999-8C18-2849EB6BED45}"/>
              </a:ext>
            </a:extLst>
          </p:cNvPr>
          <p:cNvSpPr>
            <a:spLocks noChangeArrowheads="1"/>
          </p:cNvSpPr>
          <p:nvPr/>
        </p:nvSpPr>
        <p:spPr bwMode="auto">
          <a:xfrm>
            <a:off x="1691814" y="2658783"/>
            <a:ext cx="1512887"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3788845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32</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5">
            <a:extLst>
              <a:ext uri="{FF2B5EF4-FFF2-40B4-BE49-F238E27FC236}">
                <a16:creationId xmlns:a16="http://schemas.microsoft.com/office/drawing/2014/main" id="{2A043290-FC8F-7F5D-922A-9A8DC1B95BBE}"/>
              </a:ext>
            </a:extLst>
          </p:cNvPr>
          <p:cNvSpPr txBox="1">
            <a:spLocks noChangeArrowheads="1"/>
          </p:cNvSpPr>
          <p:nvPr/>
        </p:nvSpPr>
        <p:spPr bwMode="auto">
          <a:xfrm>
            <a:off x="3798276" y="5062375"/>
            <a:ext cx="8052094" cy="830997"/>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ج ) مُعْتمدة كليًّا</a:t>
            </a:r>
          </a:p>
        </p:txBody>
      </p:sp>
      <p:sp>
        <p:nvSpPr>
          <p:cNvPr id="5" name="Text Box 6">
            <a:extLst>
              <a:ext uri="{FF2B5EF4-FFF2-40B4-BE49-F238E27FC236}">
                <a16:creationId xmlns:a16="http://schemas.microsoft.com/office/drawing/2014/main" id="{1FEFD308-0896-D301-3452-4914E2E55527}"/>
              </a:ext>
            </a:extLst>
          </p:cNvPr>
          <p:cNvSpPr txBox="1">
            <a:spLocks noChangeArrowheads="1"/>
          </p:cNvSpPr>
          <p:nvPr/>
        </p:nvSpPr>
        <p:spPr bwMode="auto">
          <a:xfrm>
            <a:off x="3798276" y="6560904"/>
            <a:ext cx="8052093" cy="830997"/>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د ) مرفوضة</a:t>
            </a:r>
          </a:p>
        </p:txBody>
      </p:sp>
      <p:sp>
        <p:nvSpPr>
          <p:cNvPr id="6" name="Text Box 3">
            <a:extLst>
              <a:ext uri="{FF2B5EF4-FFF2-40B4-BE49-F238E27FC236}">
                <a16:creationId xmlns:a16="http://schemas.microsoft.com/office/drawing/2014/main" id="{4761F6EE-25F4-3D15-04C7-000CA82BA961}"/>
              </a:ext>
            </a:extLst>
          </p:cNvPr>
          <p:cNvSpPr txBox="1">
            <a:spLocks noChangeArrowheads="1"/>
          </p:cNvSpPr>
          <p:nvPr/>
        </p:nvSpPr>
        <p:spPr bwMode="auto">
          <a:xfrm>
            <a:off x="3798274" y="2160728"/>
            <a:ext cx="8052095" cy="830997"/>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أ ) جديدة.</a:t>
            </a:r>
          </a:p>
        </p:txBody>
      </p:sp>
      <p:sp>
        <p:nvSpPr>
          <p:cNvPr id="7" name="Text Box 4">
            <a:extLst>
              <a:ext uri="{FF2B5EF4-FFF2-40B4-BE49-F238E27FC236}">
                <a16:creationId xmlns:a16="http://schemas.microsoft.com/office/drawing/2014/main" id="{E9729E12-17D7-D894-61FF-CE33E1B69A27}"/>
              </a:ext>
            </a:extLst>
          </p:cNvPr>
          <p:cNvSpPr txBox="1">
            <a:spLocks noChangeArrowheads="1"/>
          </p:cNvSpPr>
          <p:nvPr/>
        </p:nvSpPr>
        <p:spPr bwMode="auto">
          <a:xfrm>
            <a:off x="3798275" y="3470020"/>
            <a:ext cx="8192771" cy="830997"/>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ب ) معتمدة في بعض المناطق</a:t>
            </a:r>
          </a:p>
        </p:txBody>
      </p:sp>
      <p:sp>
        <p:nvSpPr>
          <p:cNvPr id="8" name="مربع نص 7">
            <a:extLst>
              <a:ext uri="{FF2B5EF4-FFF2-40B4-BE49-F238E27FC236}">
                <a16:creationId xmlns:a16="http://schemas.microsoft.com/office/drawing/2014/main" id="{6F86696B-87BE-AF6E-3E6A-9806A0B4425A}"/>
              </a:ext>
            </a:extLst>
          </p:cNvPr>
          <p:cNvSpPr txBox="1"/>
          <p:nvPr/>
        </p:nvSpPr>
        <p:spPr>
          <a:xfrm>
            <a:off x="246343" y="781764"/>
            <a:ext cx="11095630" cy="1569660"/>
          </a:xfrm>
          <a:prstGeom prst="rect">
            <a:avLst/>
          </a:prstGeom>
          <a:noFill/>
        </p:spPr>
        <p:txBody>
          <a:bodyPr wrap="square">
            <a:spAutoFit/>
          </a:bodyPr>
          <a:lstStyle/>
          <a:p>
            <a:pPr algn="ctr" defTabSz="914400" rtl="0">
              <a:defRPr/>
            </a:pPr>
            <a:r>
              <a:rPr lang="ar-SA" sz="4800" b="1" dirty="0">
                <a:solidFill>
                  <a:srgbClr val="FF0000"/>
                </a:solidFill>
                <a:latin typeface="Times New Roman" panose="02020603050405020304" pitchFamily="18" charset="0"/>
                <a:ea typeface="SimSun" panose="02010600030101010101" pitchFamily="2" charset="-122"/>
              </a:rPr>
              <a:t>23- يدلُّ تطبيقُ "جامعة بلا أسوار" على أن فكرة الجامعة: </a:t>
            </a:r>
          </a:p>
        </p:txBody>
      </p:sp>
      <p:sp>
        <p:nvSpPr>
          <p:cNvPr id="9" name="Oval 9">
            <a:extLst>
              <a:ext uri="{FF2B5EF4-FFF2-40B4-BE49-F238E27FC236}">
                <a16:creationId xmlns:a16="http://schemas.microsoft.com/office/drawing/2014/main" id="{AE79C085-4220-F6FE-4069-34AD645E1089}"/>
              </a:ext>
            </a:extLst>
          </p:cNvPr>
          <p:cNvSpPr>
            <a:spLocks noChangeArrowheads="1"/>
          </p:cNvSpPr>
          <p:nvPr/>
        </p:nvSpPr>
        <p:spPr bwMode="auto">
          <a:xfrm>
            <a:off x="2826432" y="4956747"/>
            <a:ext cx="1511300" cy="936625"/>
          </a:xfrm>
          <a:prstGeom prst="ellipse">
            <a:avLst/>
          </a:prstGeom>
          <a:solidFill>
            <a:srgbClr val="FF0000"/>
          </a:solidFill>
          <a:ln w="9525">
            <a:round/>
            <a:headEnd/>
            <a:tailEnd/>
          </a:ln>
          <a:scene3d>
            <a:camera prst="legacyPerspectiveFront">
              <a:rot lat="20099994" lon="1500000" rev="0"/>
            </a:camera>
            <a:lightRig rig="legacyFlat4" dir="b"/>
          </a:scene3d>
          <a:sp3d extrusionH="430200" prstMaterial="legacyMatte">
            <a:bevelT w="13500" h="13500" prst="angle"/>
            <a:bevelB w="13500" h="13500" prst="angle"/>
            <a:extrusionClr>
              <a:srgbClr val="CCCCFF"/>
            </a:extrusionClr>
            <a:contourClr>
              <a:srgbClr val="33CC33"/>
            </a:contourClr>
          </a:sp3d>
        </p:spPr>
        <p:txBody>
          <a:bodyPr wrap="none" anchor="ctr">
            <a:flatTx/>
          </a:bodyPr>
          <a:lstStyle>
            <a:lvl1pPr algn="r" rtl="1">
              <a:spcBef>
                <a:spcPts val="250"/>
              </a:spcBef>
              <a:buClr>
                <a:schemeClr val="accent1"/>
              </a:buClr>
              <a:buSzPct val="80000"/>
              <a:buFont typeface="Wingdings 2" panose="05020102010507070707" pitchFamily="18" charset="2"/>
              <a:buChar char=""/>
              <a:defRPr sz="2800">
                <a:solidFill>
                  <a:schemeClr val="tx1"/>
                </a:solidFill>
                <a:latin typeface="Verdana" panose="020B0604030504040204" pitchFamily="34" charset="0"/>
                <a:cs typeface="Tahoma" panose="020B0604030504040204" pitchFamily="34" charset="0"/>
              </a:defRPr>
            </a:lvl1pPr>
            <a:lvl2pPr marL="742950" indent="-285750" algn="r" rtl="1">
              <a:spcBef>
                <a:spcPts val="250"/>
              </a:spcBef>
              <a:buClr>
                <a:schemeClr val="accent1"/>
              </a:buClr>
              <a:buSzPct val="100000"/>
              <a:buFont typeface="Verdana" panose="020B0604030504040204" pitchFamily="34" charset="0"/>
              <a:buChar char="◦"/>
              <a:defRPr sz="2400">
                <a:solidFill>
                  <a:schemeClr val="tx1"/>
                </a:solidFill>
                <a:latin typeface="Verdana" panose="020B0604030504040204" pitchFamily="34" charset="0"/>
                <a:cs typeface="Tahoma" panose="020B0604030504040204" pitchFamily="34" charset="0"/>
              </a:defRPr>
            </a:lvl2pPr>
            <a:lvl3pPr marL="1143000" indent="-228600" algn="r" rtl="1">
              <a:spcBef>
                <a:spcPts val="250"/>
              </a:spcBef>
              <a:buClr>
                <a:srgbClr val="ED3742"/>
              </a:buClr>
              <a:buSzPct val="100000"/>
              <a:buFont typeface="Wingdings 2" panose="05020102010507070707" pitchFamily="18" charset="2"/>
              <a:buChar char=""/>
              <a:defRPr sz="2200">
                <a:solidFill>
                  <a:schemeClr val="tx1"/>
                </a:solidFill>
                <a:latin typeface="Verdana" panose="020B0604030504040204" pitchFamily="34" charset="0"/>
                <a:cs typeface="Tahoma" panose="020B0604030504040204" pitchFamily="34" charset="0"/>
              </a:defRPr>
            </a:lvl3pPr>
            <a:lvl4pPr marL="1600200" indent="-228600" algn="r" rtl="1">
              <a:spcBef>
                <a:spcPts val="225"/>
              </a:spcBef>
              <a:buClr>
                <a:srgbClr val="ED3742"/>
              </a:buClr>
              <a:buSzPct val="112000"/>
              <a:buFont typeface="Verdana" panose="020B0604030504040204" pitchFamily="34" charset="0"/>
              <a:buChar char="◦"/>
              <a:defRPr sz="1900">
                <a:solidFill>
                  <a:schemeClr val="tx1"/>
                </a:solidFill>
                <a:latin typeface="Verdana" panose="020B0604030504040204" pitchFamily="34" charset="0"/>
                <a:cs typeface="Tahoma" panose="020B0604030504040204" pitchFamily="34" charset="0"/>
              </a:defRPr>
            </a:lvl4pPr>
            <a:lvl5pPr marL="2057400" indent="-228600" algn="r" rtl="1">
              <a:spcBef>
                <a:spcPts val="250"/>
              </a:spcBef>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9pPr>
          </a:lstStyle>
          <a:p>
            <a:pPr algn="ctr" defTabSz="914400" fontAlgn="base">
              <a:spcBef>
                <a:spcPct val="0"/>
              </a:spcBef>
              <a:spcAft>
                <a:spcPct val="0"/>
              </a:spcAft>
              <a:buClrTx/>
              <a:buSzTx/>
              <a:buFont typeface="Wingdings 2" panose="05020102010507070707" pitchFamily="18" charset="2"/>
              <a:buNone/>
              <a:defRPr/>
            </a:pPr>
            <a:r>
              <a:rPr lang="ar-SA" altLang="ar-SA" sz="5400" b="1">
                <a:solidFill>
                  <a:srgbClr val="FFFFFF"/>
                </a:solidFill>
                <a:latin typeface="Tahoma" panose="020B0604030504040204" pitchFamily="34" charset="0"/>
                <a:cs typeface="Arial" panose="020B0604020202020204" pitchFamily="34" charset="0"/>
              </a:rPr>
              <a:t>√</a:t>
            </a:r>
            <a:endParaRPr lang="ar-SA" altLang="ar-SA" sz="5400" b="1">
              <a:solidFill>
                <a:srgbClr val="FFFFFF"/>
              </a:solidFill>
              <a:latin typeface="Tahoma" panose="020B0604030504040204" pitchFamily="34" charset="0"/>
            </a:endParaRPr>
          </a:p>
        </p:txBody>
      </p:sp>
    </p:spTree>
    <p:extLst>
      <p:ext uri="{BB962C8B-B14F-4D97-AF65-F5344CB8AC3E}">
        <p14:creationId xmlns:p14="http://schemas.microsoft.com/office/powerpoint/2010/main" val="2336689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33</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5">
            <a:extLst>
              <a:ext uri="{FF2B5EF4-FFF2-40B4-BE49-F238E27FC236}">
                <a16:creationId xmlns:a16="http://schemas.microsoft.com/office/drawing/2014/main" id="{2A043290-FC8F-7F5D-922A-9A8DC1B95BBE}"/>
              </a:ext>
            </a:extLst>
          </p:cNvPr>
          <p:cNvSpPr txBox="1">
            <a:spLocks noChangeArrowheads="1"/>
          </p:cNvSpPr>
          <p:nvPr/>
        </p:nvSpPr>
        <p:spPr bwMode="auto">
          <a:xfrm>
            <a:off x="7058662" y="6497386"/>
            <a:ext cx="4791707" cy="830997"/>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ج ) هاجمتها </a:t>
            </a:r>
          </a:p>
        </p:txBody>
      </p:sp>
      <p:sp>
        <p:nvSpPr>
          <p:cNvPr id="5" name="Text Box 6">
            <a:extLst>
              <a:ext uri="{FF2B5EF4-FFF2-40B4-BE49-F238E27FC236}">
                <a16:creationId xmlns:a16="http://schemas.microsoft.com/office/drawing/2014/main" id="{1FEFD308-0896-D301-3452-4914E2E55527}"/>
              </a:ext>
            </a:extLst>
          </p:cNvPr>
          <p:cNvSpPr txBox="1">
            <a:spLocks noChangeArrowheads="1"/>
          </p:cNvSpPr>
          <p:nvPr/>
        </p:nvSpPr>
        <p:spPr bwMode="auto">
          <a:xfrm>
            <a:off x="356743" y="6521717"/>
            <a:ext cx="4763897" cy="923330"/>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د </a:t>
            </a:r>
            <a:r>
              <a:rPr kumimoji="0" lang="ar-SA" sz="5400" b="1" i="0" u="none" strike="noStrike" kern="0" cap="none" spc="0" normalizeH="0" baseline="0" noProof="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 فتحت مقرًا جديدًا</a:t>
            </a:r>
            <a:endParaRPr kumimoji="0" lang="ar-SA" sz="54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endParaRPr>
          </a:p>
        </p:txBody>
      </p:sp>
      <p:sp>
        <p:nvSpPr>
          <p:cNvPr id="6" name="Text Box 3">
            <a:extLst>
              <a:ext uri="{FF2B5EF4-FFF2-40B4-BE49-F238E27FC236}">
                <a16:creationId xmlns:a16="http://schemas.microsoft.com/office/drawing/2014/main" id="{4761F6EE-25F4-3D15-04C7-000CA82BA961}"/>
              </a:ext>
            </a:extLst>
          </p:cNvPr>
          <p:cNvSpPr txBox="1">
            <a:spLocks noChangeArrowheads="1"/>
          </p:cNvSpPr>
          <p:nvPr/>
        </p:nvSpPr>
        <p:spPr bwMode="auto">
          <a:xfrm>
            <a:off x="7250812" y="3825864"/>
            <a:ext cx="4571745" cy="923330"/>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أ ) تلقَّفتها</a:t>
            </a:r>
          </a:p>
        </p:txBody>
      </p:sp>
      <p:sp>
        <p:nvSpPr>
          <p:cNvPr id="7" name="Text Box 4">
            <a:extLst>
              <a:ext uri="{FF2B5EF4-FFF2-40B4-BE49-F238E27FC236}">
                <a16:creationId xmlns:a16="http://schemas.microsoft.com/office/drawing/2014/main" id="{E9729E12-17D7-D894-61FF-CE33E1B69A27}"/>
              </a:ext>
            </a:extLst>
          </p:cNvPr>
          <p:cNvSpPr txBox="1">
            <a:spLocks noChangeArrowheads="1"/>
          </p:cNvSpPr>
          <p:nvPr/>
        </p:nvSpPr>
        <p:spPr bwMode="auto">
          <a:xfrm>
            <a:off x="356743" y="3825864"/>
            <a:ext cx="4763897" cy="923330"/>
          </a:xfrm>
          <a:prstGeom prst="rect">
            <a:avLst/>
          </a:prstGeom>
          <a:solidFill>
            <a:sysClr val="window" lastClr="FFFFFF"/>
          </a:solidFill>
          <a:ln w="9525">
            <a:solidFill>
              <a:sysClr val="windowText" lastClr="000000"/>
            </a:solidFill>
            <a:miter lim="800000"/>
            <a:headEnd/>
            <a:tailEnd/>
          </a:ln>
          <a:effectLst>
            <a:glow rad="139700">
              <a:srgbClr val="604878">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54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Arial" pitchFamily="34" charset="0"/>
              </a:rPr>
              <a:t>ب ) رفضتها	</a:t>
            </a:r>
          </a:p>
        </p:txBody>
      </p:sp>
      <p:sp>
        <p:nvSpPr>
          <p:cNvPr id="8" name="مربع نص 7">
            <a:extLst>
              <a:ext uri="{FF2B5EF4-FFF2-40B4-BE49-F238E27FC236}">
                <a16:creationId xmlns:a16="http://schemas.microsoft.com/office/drawing/2014/main" id="{6F86696B-87BE-AF6E-3E6A-9806A0B4425A}"/>
              </a:ext>
            </a:extLst>
          </p:cNvPr>
          <p:cNvSpPr txBox="1"/>
          <p:nvPr/>
        </p:nvSpPr>
        <p:spPr>
          <a:xfrm>
            <a:off x="0" y="1995960"/>
            <a:ext cx="11822557" cy="83099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48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Arial" panose="020B0604020202020204" pitchFamily="34" charset="0"/>
              </a:rPr>
              <a:t>24 - موقفُ الدُّولِ منَ الجامعاتِ المفتوحة: </a:t>
            </a:r>
          </a:p>
        </p:txBody>
      </p:sp>
      <p:sp>
        <p:nvSpPr>
          <p:cNvPr id="9" name="Oval 9">
            <a:extLst>
              <a:ext uri="{FF2B5EF4-FFF2-40B4-BE49-F238E27FC236}">
                <a16:creationId xmlns:a16="http://schemas.microsoft.com/office/drawing/2014/main" id="{AE79C085-4220-F6FE-4069-34AD645E1089}"/>
              </a:ext>
            </a:extLst>
          </p:cNvPr>
          <p:cNvSpPr>
            <a:spLocks noChangeArrowheads="1"/>
          </p:cNvSpPr>
          <p:nvPr/>
        </p:nvSpPr>
        <p:spPr bwMode="auto">
          <a:xfrm>
            <a:off x="6667417" y="3357551"/>
            <a:ext cx="1511300" cy="936625"/>
          </a:xfrm>
          <a:prstGeom prst="ellipse">
            <a:avLst/>
          </a:prstGeom>
          <a:solidFill>
            <a:srgbClr val="FF0000"/>
          </a:solidFill>
          <a:ln w="9525">
            <a:round/>
            <a:headEnd/>
            <a:tailEnd/>
          </a:ln>
          <a:scene3d>
            <a:camera prst="legacyPerspectiveFront">
              <a:rot lat="20099994" lon="1500000" rev="0"/>
            </a:camera>
            <a:lightRig rig="legacyFlat4" dir="b"/>
          </a:scene3d>
          <a:sp3d extrusionH="430200" prstMaterial="legacyMatte">
            <a:bevelT w="13500" h="13500" prst="angle"/>
            <a:bevelB w="13500" h="13500" prst="angle"/>
            <a:extrusionClr>
              <a:srgbClr val="CCCCFF"/>
            </a:extrusionClr>
            <a:contourClr>
              <a:srgbClr val="33CC33"/>
            </a:contourClr>
          </a:sp3d>
        </p:spPr>
        <p:txBody>
          <a:bodyPr wrap="none" anchor="ctr">
            <a:flatTx/>
          </a:bodyPr>
          <a:lstStyle>
            <a:lvl1pPr algn="r" rtl="1">
              <a:spcBef>
                <a:spcPts val="250"/>
              </a:spcBef>
              <a:buClr>
                <a:schemeClr val="accent1"/>
              </a:buClr>
              <a:buSzPct val="80000"/>
              <a:buFont typeface="Wingdings 2" panose="05020102010507070707" pitchFamily="18" charset="2"/>
              <a:buChar char=""/>
              <a:defRPr sz="2800">
                <a:solidFill>
                  <a:schemeClr val="tx1"/>
                </a:solidFill>
                <a:latin typeface="Verdana" panose="020B0604030504040204" pitchFamily="34" charset="0"/>
                <a:cs typeface="Tahoma" panose="020B0604030504040204" pitchFamily="34" charset="0"/>
              </a:defRPr>
            </a:lvl1pPr>
            <a:lvl2pPr marL="742950" indent="-285750" algn="r" rtl="1">
              <a:spcBef>
                <a:spcPts val="250"/>
              </a:spcBef>
              <a:buClr>
                <a:schemeClr val="accent1"/>
              </a:buClr>
              <a:buSzPct val="100000"/>
              <a:buFont typeface="Verdana" panose="020B0604030504040204" pitchFamily="34" charset="0"/>
              <a:buChar char="◦"/>
              <a:defRPr sz="2400">
                <a:solidFill>
                  <a:schemeClr val="tx1"/>
                </a:solidFill>
                <a:latin typeface="Verdana" panose="020B0604030504040204" pitchFamily="34" charset="0"/>
                <a:cs typeface="Tahoma" panose="020B0604030504040204" pitchFamily="34" charset="0"/>
              </a:defRPr>
            </a:lvl2pPr>
            <a:lvl3pPr marL="1143000" indent="-228600" algn="r" rtl="1">
              <a:spcBef>
                <a:spcPts val="250"/>
              </a:spcBef>
              <a:buClr>
                <a:srgbClr val="ED3742"/>
              </a:buClr>
              <a:buSzPct val="100000"/>
              <a:buFont typeface="Wingdings 2" panose="05020102010507070707" pitchFamily="18" charset="2"/>
              <a:buChar char=""/>
              <a:defRPr sz="2200">
                <a:solidFill>
                  <a:schemeClr val="tx1"/>
                </a:solidFill>
                <a:latin typeface="Verdana" panose="020B0604030504040204" pitchFamily="34" charset="0"/>
                <a:cs typeface="Tahoma" panose="020B0604030504040204" pitchFamily="34" charset="0"/>
              </a:defRPr>
            </a:lvl3pPr>
            <a:lvl4pPr marL="1600200" indent="-228600" algn="r" rtl="1">
              <a:spcBef>
                <a:spcPts val="225"/>
              </a:spcBef>
              <a:buClr>
                <a:srgbClr val="ED3742"/>
              </a:buClr>
              <a:buSzPct val="112000"/>
              <a:buFont typeface="Verdana" panose="020B0604030504040204" pitchFamily="34" charset="0"/>
              <a:buChar char="◦"/>
              <a:defRPr sz="1900">
                <a:solidFill>
                  <a:schemeClr val="tx1"/>
                </a:solidFill>
                <a:latin typeface="Verdana" panose="020B0604030504040204" pitchFamily="34" charset="0"/>
                <a:cs typeface="Tahoma" panose="020B0604030504040204" pitchFamily="34" charset="0"/>
              </a:defRPr>
            </a:lvl4pPr>
            <a:lvl5pPr marL="2057400" indent="-228600" algn="r" rtl="1">
              <a:spcBef>
                <a:spcPts val="250"/>
              </a:spcBef>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5pPr>
            <a:lvl6pPr marL="25146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6pPr>
            <a:lvl7pPr marL="29718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7pPr>
            <a:lvl8pPr marL="34290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8pPr>
            <a:lvl9pPr marL="3886200" indent="-228600" eaLnBrk="0" fontAlgn="base" hangingPunct="0">
              <a:spcBef>
                <a:spcPts val="250"/>
              </a:spcBef>
              <a:spcAft>
                <a:spcPct val="0"/>
              </a:spcAft>
              <a:buClr>
                <a:srgbClr val="4A85BF"/>
              </a:buClr>
              <a:buSzPct val="100000"/>
              <a:buFont typeface="Wingdings 2" panose="05020102010507070707" pitchFamily="18" charset="2"/>
              <a:buChar char=""/>
              <a:defRPr sz="2000">
                <a:solidFill>
                  <a:schemeClr val="tx1"/>
                </a:solidFill>
                <a:latin typeface="Verdana" panose="020B0604030504040204" pitchFamily="34" charset="0"/>
                <a:cs typeface="Tahoma" panose="020B0604030504040204" pitchFamily="34" charset="0"/>
              </a:defRPr>
            </a:lvl9pPr>
          </a:lstStyle>
          <a:p>
            <a:pPr marL="0" marR="0" lvl="0" indent="0" algn="ctr" defTabSz="914400" rtl="1" eaLnBrk="1" fontAlgn="base" latinLnBrk="0" hangingPunct="1">
              <a:lnSpc>
                <a:spcPct val="100000"/>
              </a:lnSpc>
              <a:spcBef>
                <a:spcPct val="0"/>
              </a:spcBef>
              <a:spcAft>
                <a:spcPct val="0"/>
              </a:spcAft>
              <a:buClrTx/>
              <a:buSzTx/>
              <a:buFont typeface="Wingdings 2" panose="05020102010507070707" pitchFamily="18" charset="2"/>
              <a:buNone/>
              <a:tabLst/>
              <a:defRPr/>
            </a:pPr>
            <a:r>
              <a:rPr kumimoji="0" lang="ar-SA" altLang="ar-SA" sz="5400" b="1" i="0" u="none" strike="noStrike" kern="1200" cap="none" spc="0" normalizeH="0" baseline="0" noProof="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altLang="ar-SA" sz="5400" b="1" i="0" u="none" strike="noStrike" kern="1200" cap="none" spc="0" normalizeH="0" baseline="0" noProof="0">
              <a:ln>
                <a:noFill/>
              </a:ln>
              <a:solidFill>
                <a:srgbClr val="FFFFFF"/>
              </a:solidFill>
              <a:effectLst/>
              <a:uLnTx/>
              <a:uFillTx/>
              <a:latin typeface="Tahoma" panose="020B0604030504040204" pitchFamily="34" charset="0"/>
              <a:ea typeface="+mn-ea"/>
              <a:cs typeface="Tahoma" panose="020B0604030504040204" pitchFamily="34" charset="0"/>
            </a:endParaRPr>
          </a:p>
        </p:txBody>
      </p:sp>
    </p:spTree>
    <p:extLst>
      <p:ext uri="{BB962C8B-B14F-4D97-AF65-F5344CB8AC3E}">
        <p14:creationId xmlns:p14="http://schemas.microsoft.com/office/powerpoint/2010/main" val="2373321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34</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10" name="مربع نص 9">
            <a:extLst>
              <a:ext uri="{FF2B5EF4-FFF2-40B4-BE49-F238E27FC236}">
                <a16:creationId xmlns:a16="http://schemas.microsoft.com/office/drawing/2014/main" id="{DCDD81AC-FFDB-20D0-8FFB-6802519B09EA}"/>
              </a:ext>
            </a:extLst>
          </p:cNvPr>
          <p:cNvSpPr txBox="1"/>
          <p:nvPr/>
        </p:nvSpPr>
        <p:spPr>
          <a:xfrm>
            <a:off x="1899138" y="1243579"/>
            <a:ext cx="8634047" cy="4339650"/>
          </a:xfrm>
          <a:prstGeom prst="rect">
            <a:avLst/>
          </a:prstGeom>
          <a:noFill/>
        </p:spPr>
        <p:txBody>
          <a:bodyPr wrap="square">
            <a:spAutoFit/>
          </a:bodyPr>
          <a:lstStyle/>
          <a:p>
            <a:pPr marL="0" marR="0" lvl="0" indent="0" algn="r" defTabSz="1217875" rtl="1" eaLnBrk="1" fontAlgn="auto" latinLnBrk="0" hangingPunct="1">
              <a:lnSpc>
                <a:spcPct val="100000"/>
              </a:lnSpc>
              <a:spcBef>
                <a:spcPts val="0"/>
              </a:spcBef>
              <a:spcAft>
                <a:spcPts val="0"/>
              </a:spcAft>
              <a:buClrTx/>
              <a:buSzTx/>
              <a:buFontTx/>
              <a:buNone/>
              <a:tabLst/>
              <a:defRPr/>
            </a:pPr>
            <a:r>
              <a:rPr kumimoji="0" lang="ar-SA" sz="13800" b="1" i="0" u="none" strike="noStrike" kern="1200" cap="none" spc="0" normalizeH="0" baseline="0" noProof="0" dirty="0">
                <a:ln>
                  <a:noFill/>
                </a:ln>
                <a:solidFill>
                  <a:srgbClr val="FF0000"/>
                </a:solidFill>
                <a:effectLst/>
                <a:uLnTx/>
                <a:uFillTx/>
                <a:latin typeface="Calibri" panose="020F0502020204030204"/>
                <a:ea typeface="Times New Roman" panose="02020603050405020304" pitchFamily="18" charset="0"/>
                <a:cs typeface="Times New Roman" panose="02020603050405020304" pitchFamily="18" charset="0"/>
              </a:rPr>
              <a:t>       انتهى النموذج الثاني</a:t>
            </a:r>
            <a:endParaRPr kumimoji="0" lang="ar-SA" sz="23900" b="0" i="0" u="none" strike="noStrike" kern="1200" cap="none" spc="0" normalizeH="0" baseline="0" noProof="0" dirty="0">
              <a:ln>
                <a:noFill/>
              </a:ln>
              <a:solidFill>
                <a:srgbClr val="FF0000"/>
              </a:solidFill>
              <a:effectLst/>
              <a:uLnTx/>
              <a:uFillTx/>
              <a:latin typeface="Calibri" panose="020F0502020204030204"/>
              <a:ea typeface="+mn-ea"/>
              <a:cs typeface="Arial" panose="020B0604020202020204" pitchFamily="34" charset="0"/>
            </a:endParaRPr>
          </a:p>
        </p:txBody>
      </p:sp>
    </p:spTree>
    <p:extLst>
      <p:ext uri="{BB962C8B-B14F-4D97-AF65-F5344CB8AC3E}">
        <p14:creationId xmlns:p14="http://schemas.microsoft.com/office/powerpoint/2010/main" val="1147095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4</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5">
            <a:extLst>
              <a:ext uri="{FF2B5EF4-FFF2-40B4-BE49-F238E27FC236}">
                <a16:creationId xmlns:a16="http://schemas.microsoft.com/office/drawing/2014/main" id="{4E596079-993D-AC2B-E8F5-27D76226477F}"/>
              </a:ext>
            </a:extLst>
          </p:cNvPr>
          <p:cNvSpPr txBox="1">
            <a:spLocks noChangeArrowheads="1"/>
          </p:cNvSpPr>
          <p:nvPr/>
        </p:nvSpPr>
        <p:spPr bwMode="auto">
          <a:xfrm>
            <a:off x="7099618" y="6297129"/>
            <a:ext cx="4242357"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ج ) صداقة :  حِقْد</a:t>
            </a:r>
          </a:p>
        </p:txBody>
      </p:sp>
      <p:sp>
        <p:nvSpPr>
          <p:cNvPr id="5" name="Text Box 6">
            <a:extLst>
              <a:ext uri="{FF2B5EF4-FFF2-40B4-BE49-F238E27FC236}">
                <a16:creationId xmlns:a16="http://schemas.microsoft.com/office/drawing/2014/main" id="{CFF2456D-04F7-EC6F-F83B-50AEBB93C391}"/>
              </a:ext>
            </a:extLst>
          </p:cNvPr>
          <p:cNvSpPr txBox="1">
            <a:spLocks noChangeArrowheads="1"/>
          </p:cNvSpPr>
          <p:nvPr/>
        </p:nvSpPr>
        <p:spPr bwMode="auto">
          <a:xfrm>
            <a:off x="538902" y="6254810"/>
            <a:ext cx="4672163"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د ) فِطْنة :  ذكاء</a:t>
            </a:r>
          </a:p>
        </p:txBody>
      </p:sp>
      <p:sp>
        <p:nvSpPr>
          <p:cNvPr id="6" name="Text Box 3">
            <a:extLst>
              <a:ext uri="{FF2B5EF4-FFF2-40B4-BE49-F238E27FC236}">
                <a16:creationId xmlns:a16="http://schemas.microsoft.com/office/drawing/2014/main" id="{BE6723B7-5618-36EB-2227-926BCCCA7706}"/>
              </a:ext>
            </a:extLst>
          </p:cNvPr>
          <p:cNvSpPr txBox="1">
            <a:spLocks noChangeArrowheads="1"/>
          </p:cNvSpPr>
          <p:nvPr/>
        </p:nvSpPr>
        <p:spPr bwMode="auto">
          <a:xfrm>
            <a:off x="7099618" y="3668576"/>
            <a:ext cx="4242355"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أ ) تكبُّر :  تواضع	</a:t>
            </a:r>
          </a:p>
        </p:txBody>
      </p:sp>
      <p:sp>
        <p:nvSpPr>
          <p:cNvPr id="8" name="Text Box 4">
            <a:extLst>
              <a:ext uri="{FF2B5EF4-FFF2-40B4-BE49-F238E27FC236}">
                <a16:creationId xmlns:a16="http://schemas.microsoft.com/office/drawing/2014/main" id="{E1DF3F70-0145-90C1-819E-2BCC69A2B1D5}"/>
              </a:ext>
            </a:extLst>
          </p:cNvPr>
          <p:cNvSpPr txBox="1">
            <a:spLocks noChangeArrowheads="1"/>
          </p:cNvSpPr>
          <p:nvPr/>
        </p:nvSpPr>
        <p:spPr bwMode="auto">
          <a:xfrm>
            <a:off x="538903" y="3650688"/>
            <a:ext cx="4672162"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ب ) مودَّة :  مَحبَّة</a:t>
            </a:r>
          </a:p>
        </p:txBody>
      </p:sp>
      <p:sp>
        <p:nvSpPr>
          <p:cNvPr id="10" name="Oval 9">
            <a:extLst>
              <a:ext uri="{FF2B5EF4-FFF2-40B4-BE49-F238E27FC236}">
                <a16:creationId xmlns:a16="http://schemas.microsoft.com/office/drawing/2014/main" id="{99B3B9D4-7712-BEDB-4463-B351430EAF8D}"/>
              </a:ext>
            </a:extLst>
          </p:cNvPr>
          <p:cNvSpPr>
            <a:spLocks noChangeArrowheads="1"/>
          </p:cNvSpPr>
          <p:nvPr/>
        </p:nvSpPr>
        <p:spPr bwMode="auto">
          <a:xfrm>
            <a:off x="6968237" y="3924611"/>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1" name="مربع نص 10">
            <a:extLst>
              <a:ext uri="{FF2B5EF4-FFF2-40B4-BE49-F238E27FC236}">
                <a16:creationId xmlns:a16="http://schemas.microsoft.com/office/drawing/2014/main" id="{D5AD82B7-C2AE-5431-5B69-AFA593B4F092}"/>
              </a:ext>
            </a:extLst>
          </p:cNvPr>
          <p:cNvSpPr txBox="1"/>
          <p:nvPr/>
        </p:nvSpPr>
        <p:spPr>
          <a:xfrm>
            <a:off x="1976461" y="1433114"/>
            <a:ext cx="8345708" cy="144655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ohammad Bold Art 1"/>
              </a:rPr>
              <a:t>1- القوة:  الضعف</a:t>
            </a:r>
          </a:p>
        </p:txBody>
      </p:sp>
    </p:spTree>
    <p:extLst>
      <p:ext uri="{BB962C8B-B14F-4D97-AF65-F5344CB8AC3E}">
        <p14:creationId xmlns:p14="http://schemas.microsoft.com/office/powerpoint/2010/main" val="365571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heel(1)">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8"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5</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5C57FD43-2E46-74DD-4F02-5EA7FF045619}"/>
              </a:ext>
            </a:extLst>
          </p:cNvPr>
          <p:cNvSpPr txBox="1">
            <a:spLocks noChangeArrowheads="1"/>
          </p:cNvSpPr>
          <p:nvPr/>
        </p:nvSpPr>
        <p:spPr bwMode="auto">
          <a:xfrm>
            <a:off x="6986016" y="6392558"/>
            <a:ext cx="4648265"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ج ) سور :  حديقة</a:t>
            </a:r>
          </a:p>
        </p:txBody>
      </p:sp>
      <p:sp>
        <p:nvSpPr>
          <p:cNvPr id="7" name="Text Box 6">
            <a:extLst>
              <a:ext uri="{FF2B5EF4-FFF2-40B4-BE49-F238E27FC236}">
                <a16:creationId xmlns:a16="http://schemas.microsoft.com/office/drawing/2014/main" id="{F789436F-400E-B0A9-349B-A392FAD5A25A}"/>
              </a:ext>
            </a:extLst>
          </p:cNvPr>
          <p:cNvSpPr txBox="1">
            <a:spLocks noChangeArrowheads="1"/>
          </p:cNvSpPr>
          <p:nvPr/>
        </p:nvSpPr>
        <p:spPr bwMode="auto">
          <a:xfrm>
            <a:off x="545016" y="6360103"/>
            <a:ext cx="4888629"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د ) مُنتزه :  استجمام</a:t>
            </a:r>
          </a:p>
        </p:txBody>
      </p:sp>
      <p:sp>
        <p:nvSpPr>
          <p:cNvPr id="8" name="Text Box 4">
            <a:extLst>
              <a:ext uri="{FF2B5EF4-FFF2-40B4-BE49-F238E27FC236}">
                <a16:creationId xmlns:a16="http://schemas.microsoft.com/office/drawing/2014/main" id="{2D83DE09-DAAE-64C4-B09A-B064A5A6D0A8}"/>
              </a:ext>
            </a:extLst>
          </p:cNvPr>
          <p:cNvSpPr txBox="1">
            <a:spLocks noChangeArrowheads="1"/>
          </p:cNvSpPr>
          <p:nvPr/>
        </p:nvSpPr>
        <p:spPr bwMode="auto">
          <a:xfrm>
            <a:off x="545018" y="3573582"/>
            <a:ext cx="4648265"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ب ) محرّم :  عاشوراء</a:t>
            </a:r>
          </a:p>
        </p:txBody>
      </p:sp>
      <p:sp>
        <p:nvSpPr>
          <p:cNvPr id="9" name="Oval 9">
            <a:extLst>
              <a:ext uri="{FF2B5EF4-FFF2-40B4-BE49-F238E27FC236}">
                <a16:creationId xmlns:a16="http://schemas.microsoft.com/office/drawing/2014/main" id="{5FFD3A46-270E-9BF4-0E76-DAB4ACA98897}"/>
              </a:ext>
            </a:extLst>
          </p:cNvPr>
          <p:cNvSpPr>
            <a:spLocks noChangeArrowheads="1"/>
          </p:cNvSpPr>
          <p:nvPr/>
        </p:nvSpPr>
        <p:spPr bwMode="auto">
          <a:xfrm>
            <a:off x="2666368" y="6911302"/>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0" name="مربع نص 9">
            <a:extLst>
              <a:ext uri="{FF2B5EF4-FFF2-40B4-BE49-F238E27FC236}">
                <a16:creationId xmlns:a16="http://schemas.microsoft.com/office/drawing/2014/main" id="{973C7321-EB24-D61F-9004-4C885899F293}"/>
              </a:ext>
            </a:extLst>
          </p:cNvPr>
          <p:cNvSpPr txBox="1"/>
          <p:nvPr/>
        </p:nvSpPr>
        <p:spPr>
          <a:xfrm>
            <a:off x="949569" y="1010640"/>
            <a:ext cx="9126416" cy="144655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2 -  مَسْجد:  طمأنينة</a:t>
            </a:r>
          </a:p>
        </p:txBody>
      </p:sp>
      <p:sp>
        <p:nvSpPr>
          <p:cNvPr id="11" name="Text Box 4">
            <a:extLst>
              <a:ext uri="{FF2B5EF4-FFF2-40B4-BE49-F238E27FC236}">
                <a16:creationId xmlns:a16="http://schemas.microsoft.com/office/drawing/2014/main" id="{971F9C56-34CC-CB49-2CCE-C811044792FD}"/>
              </a:ext>
            </a:extLst>
          </p:cNvPr>
          <p:cNvSpPr txBox="1">
            <a:spLocks noChangeArrowheads="1"/>
          </p:cNvSpPr>
          <p:nvPr/>
        </p:nvSpPr>
        <p:spPr bwMode="auto">
          <a:xfrm>
            <a:off x="6986016" y="3535626"/>
            <a:ext cx="4648265"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أ ) فَرَح :  سعادة 	</a:t>
            </a:r>
          </a:p>
        </p:txBody>
      </p:sp>
    </p:spTree>
    <p:extLst>
      <p:ext uri="{BB962C8B-B14F-4D97-AF65-F5344CB8AC3E}">
        <p14:creationId xmlns:p14="http://schemas.microsoft.com/office/powerpoint/2010/main" val="4038143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1)">
                                      <p:cBhvr>
                                        <p:cTn id="10" dur="2000"/>
                                        <p:tgtEl>
                                          <p:spTgt spid="7"/>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heel(1)">
                                      <p:cBhvr>
                                        <p:cTn id="18" dur="2000"/>
                                        <p:tgtEl>
                                          <p:spTgt spid="9"/>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heel(1)">
                                      <p:cBhvr>
                                        <p:cTn id="2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6</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5C57FD43-2E46-74DD-4F02-5EA7FF045619}"/>
              </a:ext>
            </a:extLst>
          </p:cNvPr>
          <p:cNvSpPr txBox="1">
            <a:spLocks noChangeArrowheads="1"/>
          </p:cNvSpPr>
          <p:nvPr/>
        </p:nvSpPr>
        <p:spPr bwMode="auto">
          <a:xfrm>
            <a:off x="7391924" y="6392558"/>
            <a:ext cx="4242357"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ج ) دراسة:  ثقافة </a:t>
            </a:r>
          </a:p>
        </p:txBody>
      </p:sp>
      <p:sp>
        <p:nvSpPr>
          <p:cNvPr id="7" name="Text Box 6">
            <a:extLst>
              <a:ext uri="{FF2B5EF4-FFF2-40B4-BE49-F238E27FC236}">
                <a16:creationId xmlns:a16="http://schemas.microsoft.com/office/drawing/2014/main" id="{F789436F-400E-B0A9-349B-A392FAD5A25A}"/>
              </a:ext>
            </a:extLst>
          </p:cNvPr>
          <p:cNvSpPr txBox="1">
            <a:spLocks noChangeArrowheads="1"/>
          </p:cNvSpPr>
          <p:nvPr/>
        </p:nvSpPr>
        <p:spPr bwMode="auto">
          <a:xfrm>
            <a:off x="545017" y="6360103"/>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د ) قِطَّة:  مَنْزل</a:t>
            </a:r>
          </a:p>
        </p:txBody>
      </p:sp>
      <p:sp>
        <p:nvSpPr>
          <p:cNvPr id="8" name="Text Box 4">
            <a:extLst>
              <a:ext uri="{FF2B5EF4-FFF2-40B4-BE49-F238E27FC236}">
                <a16:creationId xmlns:a16="http://schemas.microsoft.com/office/drawing/2014/main" id="{2D83DE09-DAAE-64C4-B09A-B064A5A6D0A8}"/>
              </a:ext>
            </a:extLst>
          </p:cNvPr>
          <p:cNvSpPr txBox="1">
            <a:spLocks noChangeArrowheads="1"/>
          </p:cNvSpPr>
          <p:nvPr/>
        </p:nvSpPr>
        <p:spPr bwMode="auto">
          <a:xfrm>
            <a:off x="545019" y="3573582"/>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ب ) سور:  حديقة</a:t>
            </a:r>
          </a:p>
        </p:txBody>
      </p:sp>
      <p:sp>
        <p:nvSpPr>
          <p:cNvPr id="9" name="Oval 9">
            <a:extLst>
              <a:ext uri="{FF2B5EF4-FFF2-40B4-BE49-F238E27FC236}">
                <a16:creationId xmlns:a16="http://schemas.microsoft.com/office/drawing/2014/main" id="{5FFD3A46-270E-9BF4-0E76-DAB4ACA98897}"/>
              </a:ext>
            </a:extLst>
          </p:cNvPr>
          <p:cNvSpPr>
            <a:spLocks noChangeArrowheads="1"/>
          </p:cNvSpPr>
          <p:nvPr/>
        </p:nvSpPr>
        <p:spPr bwMode="auto">
          <a:xfrm>
            <a:off x="6630159" y="3798764"/>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0" name="مربع نص 9">
            <a:extLst>
              <a:ext uri="{FF2B5EF4-FFF2-40B4-BE49-F238E27FC236}">
                <a16:creationId xmlns:a16="http://schemas.microsoft.com/office/drawing/2014/main" id="{973C7321-EB24-D61F-9004-4C885899F293}"/>
              </a:ext>
            </a:extLst>
          </p:cNvPr>
          <p:cNvSpPr txBox="1"/>
          <p:nvPr/>
        </p:nvSpPr>
        <p:spPr>
          <a:xfrm>
            <a:off x="1596726" y="1393902"/>
            <a:ext cx="8985845" cy="144655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3 -  كلب:  حراسة</a:t>
            </a:r>
          </a:p>
        </p:txBody>
      </p:sp>
      <p:sp>
        <p:nvSpPr>
          <p:cNvPr id="11" name="Text Box 4">
            <a:extLst>
              <a:ext uri="{FF2B5EF4-FFF2-40B4-BE49-F238E27FC236}">
                <a16:creationId xmlns:a16="http://schemas.microsoft.com/office/drawing/2014/main" id="{971F9C56-34CC-CB49-2CCE-C811044792FD}"/>
              </a:ext>
            </a:extLst>
          </p:cNvPr>
          <p:cNvSpPr txBox="1">
            <a:spLocks noChangeArrowheads="1"/>
          </p:cNvSpPr>
          <p:nvPr/>
        </p:nvSpPr>
        <p:spPr bwMode="auto">
          <a:xfrm>
            <a:off x="7385809" y="3535626"/>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أ ) قَدَم:  مشي	</a:t>
            </a:r>
          </a:p>
        </p:txBody>
      </p:sp>
    </p:spTree>
    <p:extLst>
      <p:ext uri="{BB962C8B-B14F-4D97-AF65-F5344CB8AC3E}">
        <p14:creationId xmlns:p14="http://schemas.microsoft.com/office/powerpoint/2010/main" val="225053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1)">
                                      <p:cBhvr>
                                        <p:cTn id="10" dur="2000"/>
                                        <p:tgtEl>
                                          <p:spTgt spid="7"/>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heel(1)">
                                      <p:cBhvr>
                                        <p:cTn id="18" dur="2000"/>
                                        <p:tgtEl>
                                          <p:spTgt spid="9"/>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heel(1)">
                                      <p:cBhvr>
                                        <p:cTn id="2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7</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3" name="Picture 4">
            <a:extLst>
              <a:ext uri="{FF2B5EF4-FFF2-40B4-BE49-F238E27FC236}">
                <a16:creationId xmlns:a16="http://schemas.microsoft.com/office/drawing/2014/main" id="{A62C80F3-C8BC-3E3A-58CD-53F1F81140B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6" name="Text Box 5">
            <a:extLst>
              <a:ext uri="{FF2B5EF4-FFF2-40B4-BE49-F238E27FC236}">
                <a16:creationId xmlns:a16="http://schemas.microsoft.com/office/drawing/2014/main" id="{5C57FD43-2E46-74DD-4F02-5EA7FF045619}"/>
              </a:ext>
            </a:extLst>
          </p:cNvPr>
          <p:cNvSpPr txBox="1">
            <a:spLocks noChangeArrowheads="1"/>
          </p:cNvSpPr>
          <p:nvPr/>
        </p:nvSpPr>
        <p:spPr bwMode="auto">
          <a:xfrm>
            <a:off x="7391924" y="6392558"/>
            <a:ext cx="4242357"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ج ) وقود :  خزَّان</a:t>
            </a:r>
          </a:p>
        </p:txBody>
      </p:sp>
      <p:sp>
        <p:nvSpPr>
          <p:cNvPr id="7" name="Text Box 6">
            <a:extLst>
              <a:ext uri="{FF2B5EF4-FFF2-40B4-BE49-F238E27FC236}">
                <a16:creationId xmlns:a16="http://schemas.microsoft.com/office/drawing/2014/main" id="{F789436F-400E-B0A9-349B-A392FAD5A25A}"/>
              </a:ext>
            </a:extLst>
          </p:cNvPr>
          <p:cNvSpPr txBox="1">
            <a:spLocks noChangeArrowheads="1"/>
          </p:cNvSpPr>
          <p:nvPr/>
        </p:nvSpPr>
        <p:spPr bwMode="auto">
          <a:xfrm>
            <a:off x="545017" y="6360103"/>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د ) نفايات :  حاوِية</a:t>
            </a:r>
          </a:p>
        </p:txBody>
      </p:sp>
      <p:sp>
        <p:nvSpPr>
          <p:cNvPr id="8" name="Text Box 4">
            <a:extLst>
              <a:ext uri="{FF2B5EF4-FFF2-40B4-BE49-F238E27FC236}">
                <a16:creationId xmlns:a16="http://schemas.microsoft.com/office/drawing/2014/main" id="{2D83DE09-DAAE-64C4-B09A-B064A5A6D0A8}"/>
              </a:ext>
            </a:extLst>
          </p:cNvPr>
          <p:cNvSpPr txBox="1">
            <a:spLocks noChangeArrowheads="1"/>
          </p:cNvSpPr>
          <p:nvPr/>
        </p:nvSpPr>
        <p:spPr bwMode="auto">
          <a:xfrm>
            <a:off x="545019" y="3573582"/>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ب ) ديوان :  قصائد</a:t>
            </a:r>
          </a:p>
        </p:txBody>
      </p:sp>
      <p:sp>
        <p:nvSpPr>
          <p:cNvPr id="9" name="Oval 9">
            <a:extLst>
              <a:ext uri="{FF2B5EF4-FFF2-40B4-BE49-F238E27FC236}">
                <a16:creationId xmlns:a16="http://schemas.microsoft.com/office/drawing/2014/main" id="{5FFD3A46-270E-9BF4-0E76-DAB4ACA98897}"/>
              </a:ext>
            </a:extLst>
          </p:cNvPr>
          <p:cNvSpPr>
            <a:spLocks noChangeArrowheads="1"/>
          </p:cNvSpPr>
          <p:nvPr/>
        </p:nvSpPr>
        <p:spPr bwMode="auto">
          <a:xfrm>
            <a:off x="3108306" y="3708592"/>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0" name="مربع نص 9">
            <a:extLst>
              <a:ext uri="{FF2B5EF4-FFF2-40B4-BE49-F238E27FC236}">
                <a16:creationId xmlns:a16="http://schemas.microsoft.com/office/drawing/2014/main" id="{973C7321-EB24-D61F-9004-4C885899F293}"/>
              </a:ext>
            </a:extLst>
          </p:cNvPr>
          <p:cNvSpPr txBox="1"/>
          <p:nvPr/>
        </p:nvSpPr>
        <p:spPr>
          <a:xfrm>
            <a:off x="1627128" y="1106583"/>
            <a:ext cx="8712626" cy="144655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4 -  خزانة:  ملابس</a:t>
            </a:r>
          </a:p>
        </p:txBody>
      </p:sp>
      <p:sp>
        <p:nvSpPr>
          <p:cNvPr id="11" name="Text Box 4">
            <a:extLst>
              <a:ext uri="{FF2B5EF4-FFF2-40B4-BE49-F238E27FC236}">
                <a16:creationId xmlns:a16="http://schemas.microsoft.com/office/drawing/2014/main" id="{971F9C56-34CC-CB49-2CCE-C811044792FD}"/>
              </a:ext>
            </a:extLst>
          </p:cNvPr>
          <p:cNvSpPr txBox="1">
            <a:spLocks noChangeArrowheads="1"/>
          </p:cNvSpPr>
          <p:nvPr/>
        </p:nvSpPr>
        <p:spPr bwMode="auto">
          <a:xfrm>
            <a:off x="7385809" y="3535626"/>
            <a:ext cx="4248472" cy="830997"/>
          </a:xfrm>
          <a:prstGeom prst="rect">
            <a:avLst/>
          </a:prstGeom>
          <a:solidFill>
            <a:sysClr val="window" lastClr="FFFFFF"/>
          </a:solidFill>
          <a:ln w="9525">
            <a:solidFill>
              <a:sysClr val="windowText" lastClr="000000"/>
            </a:solidFill>
            <a:miter lim="800000"/>
            <a:headEnd/>
            <a:tailEnd/>
          </a:ln>
          <a:effectLst>
            <a:glow rad="228600">
              <a:srgbClr val="5B9BD5">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أ ) مكيَّف :  هواء	</a:t>
            </a:r>
          </a:p>
        </p:txBody>
      </p:sp>
    </p:spTree>
    <p:extLst>
      <p:ext uri="{BB962C8B-B14F-4D97-AF65-F5344CB8AC3E}">
        <p14:creationId xmlns:p14="http://schemas.microsoft.com/office/powerpoint/2010/main" val="169354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1)">
                                      <p:cBhvr>
                                        <p:cTn id="10" dur="2000"/>
                                        <p:tgtEl>
                                          <p:spTgt spid="7"/>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heel(1)">
                                      <p:cBhvr>
                                        <p:cTn id="13" dur="20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heel(1)">
                                      <p:cBhvr>
                                        <p:cTn id="18" dur="2000"/>
                                        <p:tgtEl>
                                          <p:spTgt spid="9"/>
                                        </p:tgtEl>
                                      </p:cBhvr>
                                    </p:animEffect>
                                  </p:childTnLst>
                                </p:cTn>
                              </p:par>
                              <p:par>
                                <p:cTn id="19" presetID="21" presetClass="entr" presetSubtype="1"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heel(1)">
                                      <p:cBhvr>
                                        <p:cTn id="2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8</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90A0F722-BDE1-EC33-7582-36618DB4C1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Text Box 5">
            <a:extLst>
              <a:ext uri="{FF2B5EF4-FFF2-40B4-BE49-F238E27FC236}">
                <a16:creationId xmlns:a16="http://schemas.microsoft.com/office/drawing/2014/main" id="{4E596079-993D-AC2B-E8F5-27D76226477F}"/>
              </a:ext>
            </a:extLst>
          </p:cNvPr>
          <p:cNvSpPr txBox="1">
            <a:spLocks noChangeArrowheads="1"/>
          </p:cNvSpPr>
          <p:nvPr/>
        </p:nvSpPr>
        <p:spPr bwMode="auto">
          <a:xfrm>
            <a:off x="7099618" y="6297129"/>
            <a:ext cx="4242357"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ج ) ليل :  سُكُون</a:t>
            </a:r>
          </a:p>
        </p:txBody>
      </p:sp>
      <p:sp>
        <p:nvSpPr>
          <p:cNvPr id="5" name="Text Box 6">
            <a:extLst>
              <a:ext uri="{FF2B5EF4-FFF2-40B4-BE49-F238E27FC236}">
                <a16:creationId xmlns:a16="http://schemas.microsoft.com/office/drawing/2014/main" id="{CFF2456D-04F7-EC6F-F83B-50AEBB93C391}"/>
              </a:ext>
            </a:extLst>
          </p:cNvPr>
          <p:cNvSpPr txBox="1">
            <a:spLocks noChangeArrowheads="1"/>
          </p:cNvSpPr>
          <p:nvPr/>
        </p:nvSpPr>
        <p:spPr bwMode="auto">
          <a:xfrm>
            <a:off x="538902" y="6254810"/>
            <a:ext cx="4672163"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د ) ضِياء:  نهار</a:t>
            </a:r>
          </a:p>
        </p:txBody>
      </p:sp>
      <p:sp>
        <p:nvSpPr>
          <p:cNvPr id="6" name="Text Box 3">
            <a:extLst>
              <a:ext uri="{FF2B5EF4-FFF2-40B4-BE49-F238E27FC236}">
                <a16:creationId xmlns:a16="http://schemas.microsoft.com/office/drawing/2014/main" id="{BE6723B7-5618-36EB-2227-926BCCCA7706}"/>
              </a:ext>
            </a:extLst>
          </p:cNvPr>
          <p:cNvSpPr txBox="1">
            <a:spLocks noChangeArrowheads="1"/>
          </p:cNvSpPr>
          <p:nvPr/>
        </p:nvSpPr>
        <p:spPr bwMode="auto">
          <a:xfrm>
            <a:off x="7099618" y="3668576"/>
            <a:ext cx="4242355"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defPPr>
              <a:defRPr lang="en-US"/>
            </a:defPPr>
            <a:lvl1pPr lvl="0" algn="ctr" rtl="1">
              <a:spcBef>
                <a:spcPct val="50000"/>
              </a:spcBef>
              <a:defRPr sz="4800" b="1">
                <a:latin typeface="Times New Roman" panose="02020603050405020304" pitchFamily="18" charset="0"/>
                <a:ea typeface="SimSun" panose="02010600030101010101" pitchFamily="2" charset="-122"/>
                <a:cs typeface="Mohammad Bold Art 1"/>
              </a:defRPr>
            </a:lvl1pPr>
            <a:lvl2pPr marL="742950" indent="-285750" eaLnBrk="0" hangingPunct="0">
              <a:defRPr>
                <a:latin typeface="Arial" pitchFamily="34" charset="0"/>
                <a:cs typeface="Arial" pitchFamily="34" charset="0"/>
              </a:defRPr>
            </a:lvl2pPr>
            <a:lvl3pPr marL="1143000" indent="-228600" eaLnBrk="0" hangingPunct="0">
              <a:defRPr>
                <a:latin typeface="Arial" pitchFamily="34" charset="0"/>
                <a:cs typeface="Arial" pitchFamily="34" charset="0"/>
              </a:defRPr>
            </a:lvl3pPr>
            <a:lvl4pPr marL="1600200" indent="-228600" eaLnBrk="0" hangingPunct="0">
              <a:defRPr>
                <a:latin typeface="Arial" pitchFamily="34" charset="0"/>
                <a:cs typeface="Arial" pitchFamily="34" charset="0"/>
              </a:defRPr>
            </a:lvl4pPr>
            <a:lvl5pPr marL="2057400" indent="-228600" eaLnBrk="0" hangingPunct="0">
              <a:defRPr>
                <a:latin typeface="Arial" pitchFamily="34" charset="0"/>
                <a:cs typeface="Arial" pitchFamily="34" charset="0"/>
              </a:defRPr>
            </a:lvl5pPr>
            <a:lvl6pPr marL="2514600" indent="-228600" eaLnBrk="0" fontAlgn="base" hangingPunct="0">
              <a:spcBef>
                <a:spcPct val="0"/>
              </a:spcBef>
              <a:spcAft>
                <a:spcPct val="0"/>
              </a:spcAft>
              <a:defRPr>
                <a:latin typeface="Arial" pitchFamily="34" charset="0"/>
                <a:cs typeface="Arial" pitchFamily="34" charset="0"/>
              </a:defRPr>
            </a:lvl6pPr>
            <a:lvl7pPr marL="2971800" indent="-228600" eaLnBrk="0" fontAlgn="base" hangingPunct="0">
              <a:spcBef>
                <a:spcPct val="0"/>
              </a:spcBef>
              <a:spcAft>
                <a:spcPct val="0"/>
              </a:spcAft>
              <a:defRPr>
                <a:latin typeface="Arial" pitchFamily="34" charset="0"/>
                <a:cs typeface="Arial" pitchFamily="34" charset="0"/>
              </a:defRPr>
            </a:lvl7pPr>
            <a:lvl8pPr marL="3429000" indent="-228600" eaLnBrk="0" fontAlgn="base" hangingPunct="0">
              <a:spcBef>
                <a:spcPct val="0"/>
              </a:spcBef>
              <a:spcAft>
                <a:spcPct val="0"/>
              </a:spcAft>
              <a:defRPr>
                <a:latin typeface="Arial" pitchFamily="34" charset="0"/>
                <a:cs typeface="Arial" pitchFamily="34" charset="0"/>
              </a:defRPr>
            </a:lvl8pPr>
            <a:lvl9pPr marL="3886200" indent="-228600" eaLnBrk="0" fontAlgn="base" hangingPunct="0">
              <a:spcBef>
                <a:spcPct val="0"/>
              </a:spcBef>
              <a:spcAft>
                <a:spcPct val="0"/>
              </a:spcAft>
              <a:defRPr>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rPr>
              <a:t>أ ) نار :  حرارة	</a:t>
            </a:r>
          </a:p>
        </p:txBody>
      </p:sp>
      <p:sp>
        <p:nvSpPr>
          <p:cNvPr id="8" name="Text Box 4">
            <a:extLst>
              <a:ext uri="{FF2B5EF4-FFF2-40B4-BE49-F238E27FC236}">
                <a16:creationId xmlns:a16="http://schemas.microsoft.com/office/drawing/2014/main" id="{E1DF3F70-0145-90C1-819E-2BCC69A2B1D5}"/>
              </a:ext>
            </a:extLst>
          </p:cNvPr>
          <p:cNvSpPr txBox="1">
            <a:spLocks noChangeArrowheads="1"/>
          </p:cNvSpPr>
          <p:nvPr/>
        </p:nvSpPr>
        <p:spPr bwMode="auto">
          <a:xfrm>
            <a:off x="538903" y="3650688"/>
            <a:ext cx="4672162" cy="830997"/>
          </a:xfrm>
          <a:prstGeom prst="rect">
            <a:avLst/>
          </a:prstGeom>
          <a:solidFill>
            <a:sysClr val="window" lastClr="FFFFFF">
              <a:lumMod val="75000"/>
            </a:sysClr>
          </a:solidFill>
          <a:ln w="9525">
            <a:solidFill>
              <a:sysClr val="windowText" lastClr="000000"/>
            </a:solidFill>
            <a:miter lim="800000"/>
            <a:headEnd/>
            <a:tailEnd/>
          </a:ln>
          <a:effectLst>
            <a:glow rad="228600">
              <a:srgbClr val="70AD47">
                <a:satMod val="175000"/>
                <a:alpha val="40000"/>
              </a:srgbClr>
            </a:glow>
            <a:softEdge rad="317500"/>
          </a:effec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ctr" defTabSz="914400" rtl="1" eaLnBrk="1" fontAlgn="auto" latinLnBrk="0" hangingPunct="1">
              <a:lnSpc>
                <a:spcPct val="100000"/>
              </a:lnSpc>
              <a:spcBef>
                <a:spcPct val="50000"/>
              </a:spcBef>
              <a:spcAft>
                <a:spcPts val="0"/>
              </a:spcAft>
              <a:buClrTx/>
              <a:buSzTx/>
              <a:buFontTx/>
              <a:buNone/>
              <a:tabLst/>
              <a:defRPr/>
            </a:pPr>
            <a:r>
              <a:rPr kumimoji="0" lang="ar-SA" sz="4800" b="1" i="0" u="none" strike="noStrike" kern="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ohammad Bold Art 1"/>
              </a:rPr>
              <a:t>ب ) صوت:  مِذْياع</a:t>
            </a:r>
          </a:p>
        </p:txBody>
      </p:sp>
      <p:sp>
        <p:nvSpPr>
          <p:cNvPr id="10" name="Oval 9">
            <a:extLst>
              <a:ext uri="{FF2B5EF4-FFF2-40B4-BE49-F238E27FC236}">
                <a16:creationId xmlns:a16="http://schemas.microsoft.com/office/drawing/2014/main" id="{99B3B9D4-7712-BEDB-4463-B351430EAF8D}"/>
              </a:ext>
            </a:extLst>
          </p:cNvPr>
          <p:cNvSpPr>
            <a:spLocks noChangeArrowheads="1"/>
          </p:cNvSpPr>
          <p:nvPr/>
        </p:nvSpPr>
        <p:spPr bwMode="auto">
          <a:xfrm>
            <a:off x="7424742" y="3839365"/>
            <a:ext cx="1511300" cy="936625"/>
          </a:xfrm>
          <a:prstGeom prst="ellipse">
            <a:avLst/>
          </a:prstGeom>
          <a:solidFill>
            <a:srgbClr val="FF0000"/>
          </a:solidFill>
          <a:ln w="9525">
            <a:round/>
            <a:headEnd/>
            <a:tailEnd/>
          </a:ln>
          <a:scene3d>
            <a:camera prst="legacyPerspectiveFront">
              <a:rot lat="20099998" lon="1500000" rev="0"/>
            </a:camera>
            <a:lightRig rig="legacyFlat4" dir="b"/>
          </a:scene3d>
          <a:sp3d extrusionH="430200" prstMaterial="legacyMatte">
            <a:bevelT w="13500" h="13500" prst="angle"/>
            <a:bevelB w="13500" h="13500" prst="angle"/>
            <a:extrusionClr>
              <a:srgbClr val="CCCCFF"/>
            </a:extrusionClr>
            <a:contourClr>
              <a:srgbClr val="CCCCFF"/>
            </a:contourClr>
          </a:sp3d>
        </p:spPr>
        <p:txBody>
          <a:bodyPr wrap="none" anchor="ctr">
            <a:flatTx/>
          </a:bodyPr>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Arial" panose="020B0604020202020204" pitchFamily="34" charset="0"/>
              </a:rPr>
              <a:t>√</a:t>
            </a:r>
            <a:endParaRPr kumimoji="0" lang="ar-SA" sz="5400" b="1" i="0" u="none" strike="noStrike" kern="0" cap="none" spc="0" normalizeH="0" baseline="0" noProof="0" dirty="0">
              <a:ln>
                <a:noFill/>
              </a:ln>
              <a:solidFill>
                <a:srgbClr val="FFFFFF"/>
              </a:solidFill>
              <a:effectLst/>
              <a:uLnTx/>
              <a:uFillTx/>
              <a:latin typeface="Tahoma" panose="020B0604030504040204" pitchFamily="34" charset="0"/>
              <a:ea typeface="+mn-ea"/>
              <a:cs typeface="Tahoma" panose="020B0604030504040204" pitchFamily="34" charset="0"/>
            </a:endParaRPr>
          </a:p>
        </p:txBody>
      </p:sp>
      <p:sp>
        <p:nvSpPr>
          <p:cNvPr id="11" name="مربع نص 10">
            <a:extLst>
              <a:ext uri="{FF2B5EF4-FFF2-40B4-BE49-F238E27FC236}">
                <a16:creationId xmlns:a16="http://schemas.microsoft.com/office/drawing/2014/main" id="{D5AD82B7-C2AE-5431-5B69-AFA593B4F092}"/>
              </a:ext>
            </a:extLst>
          </p:cNvPr>
          <p:cNvSpPr txBox="1"/>
          <p:nvPr/>
        </p:nvSpPr>
        <p:spPr>
          <a:xfrm>
            <a:off x="1418133" y="1433114"/>
            <a:ext cx="8819463" cy="1446550"/>
          </a:xfrm>
          <a:prstGeom prst="rect">
            <a:avLst/>
          </a:prstGeom>
          <a:noFill/>
        </p:spPr>
        <p:txBody>
          <a:bodyPr wrap="square">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FF0000"/>
                </a:solidFill>
                <a:effectLst/>
                <a:uLnTx/>
                <a:uFillTx/>
                <a:latin typeface="Times New Roman" panose="02020603050405020304" pitchFamily="18" charset="0"/>
                <a:ea typeface="SimSun" panose="02010600030101010101" pitchFamily="2" charset="-122"/>
                <a:cs typeface="Mohammad Bold Art 1"/>
              </a:rPr>
              <a:t>5 - وردة:  رائحة</a:t>
            </a:r>
          </a:p>
        </p:txBody>
      </p:sp>
    </p:spTree>
    <p:extLst>
      <p:ext uri="{BB962C8B-B14F-4D97-AF65-F5344CB8AC3E}">
        <p14:creationId xmlns:p14="http://schemas.microsoft.com/office/powerpoint/2010/main" val="3632436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heel(1)">
                                      <p:cBhvr>
                                        <p:cTn id="10" dur="2000"/>
                                        <p:tgtEl>
                                          <p:spTgt spid="8"/>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heel(1)">
                                      <p:cBhvr>
                                        <p:cTn id="13" dur="2000"/>
                                        <p:tgtEl>
                                          <p:spTgt spid="5"/>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heel(1)">
                                      <p:cBhvr>
                                        <p:cTn id="16" dur="20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a:extLst>
              <a:ext uri="{FF2B5EF4-FFF2-40B4-BE49-F238E27FC236}">
                <a16:creationId xmlns:a16="http://schemas.microsoft.com/office/drawing/2014/main" id="{BFA1B7B4-9906-AC24-50CC-7B0685E44ACB}"/>
              </a:ext>
            </a:extLst>
          </p:cNvPr>
          <p:cNvSpPr>
            <a:spLocks noGrp="1"/>
          </p:cNvSpPr>
          <p:nvPr>
            <p:ph type="sldNum" sz="quarter" idx="12"/>
          </p:nvPr>
        </p:nvSpPr>
        <p:spPr/>
        <p:txBody>
          <a:bodyPr/>
          <a:lstStyle/>
          <a:p>
            <a:pPr marL="0" marR="0" lvl="0" indent="0" algn="r" defTabSz="1217875" rtl="1" eaLnBrk="1" fontAlgn="auto" latinLnBrk="0" hangingPunct="1">
              <a:lnSpc>
                <a:spcPct val="100000"/>
              </a:lnSpc>
              <a:spcBef>
                <a:spcPts val="0"/>
              </a:spcBef>
              <a:spcAft>
                <a:spcPts val="0"/>
              </a:spcAft>
              <a:buClrTx/>
              <a:buSzTx/>
              <a:buFontTx/>
              <a:buNone/>
              <a:tabLst/>
              <a:defRPr/>
            </a:pPr>
            <a:fld id="{2EEED82C-3A18-486A-A613-1F4335C133B3}" type="slidenum">
              <a:rPr kumimoji="0" lang="ar-SA" sz="1598" b="0" i="0" u="none" strike="noStrike" kern="1200" cap="none" spc="0" normalizeH="0" baseline="0" noProof="0" smtClean="0">
                <a:ln>
                  <a:noFill/>
                </a:ln>
                <a:solidFill>
                  <a:prstClr val="black">
                    <a:tint val="75000"/>
                  </a:prstClr>
                </a:solidFill>
                <a:effectLst/>
                <a:uLnTx/>
                <a:uFillTx/>
                <a:latin typeface="Calibri" panose="020F0502020204030204"/>
                <a:ea typeface="+mn-ea"/>
                <a:cs typeface="Arial" panose="020B0604020202020204" pitchFamily="34" charset="0"/>
              </a:rPr>
              <a:pPr marL="0" marR="0" lvl="0" indent="0" algn="r" defTabSz="1217875" rtl="1" eaLnBrk="1" fontAlgn="auto" latinLnBrk="0" hangingPunct="1">
                <a:lnSpc>
                  <a:spcPct val="100000"/>
                </a:lnSpc>
                <a:spcBef>
                  <a:spcPts val="0"/>
                </a:spcBef>
                <a:spcAft>
                  <a:spcPts val="0"/>
                </a:spcAft>
                <a:buClrTx/>
                <a:buSzTx/>
                <a:buFontTx/>
                <a:buNone/>
                <a:tabLst/>
                <a:defRPr/>
              </a:pPr>
              <a:t>9</a:t>
            </a:fld>
            <a:endParaRPr kumimoji="0" lang="ar-SA" sz="1598"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pic>
        <p:nvPicPr>
          <p:cNvPr id="2" name="Picture 4">
            <a:extLst>
              <a:ext uri="{FF2B5EF4-FFF2-40B4-BE49-F238E27FC236}">
                <a16:creationId xmlns:a16="http://schemas.microsoft.com/office/drawing/2014/main" id="{04FF4532-C959-57B5-53FA-180AD01512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8929" y="7680960"/>
            <a:ext cx="11521440" cy="1011429"/>
          </a:xfrm>
          <a:prstGeom prst="rect">
            <a:avLst/>
          </a:prstGeom>
          <a:noFill/>
          <a:extLst>
            <a:ext uri="{909E8E84-426E-40DD-AFC4-6F175D3DCCD1}">
              <a14:hiddenFill xmlns:a14="http://schemas.microsoft.com/office/drawing/2010/main">
                <a:solidFill>
                  <a:srgbClr val="FFFFFF"/>
                </a:solidFill>
              </a14:hiddenFill>
            </a:ext>
          </a:extLst>
        </p:spPr>
      </p:pic>
      <p:sp>
        <p:nvSpPr>
          <p:cNvPr id="3" name="مربع نص 2">
            <a:extLst>
              <a:ext uri="{FF2B5EF4-FFF2-40B4-BE49-F238E27FC236}">
                <a16:creationId xmlns:a16="http://schemas.microsoft.com/office/drawing/2014/main" id="{5DFEC95D-8D87-582E-8318-261E1B898D91}"/>
              </a:ext>
            </a:extLst>
          </p:cNvPr>
          <p:cNvSpPr txBox="1"/>
          <p:nvPr/>
        </p:nvSpPr>
        <p:spPr>
          <a:xfrm>
            <a:off x="3057954" y="2901231"/>
            <a:ext cx="6913847" cy="280076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rPr>
              <a:t>ثانيًا</a:t>
            </a:r>
          </a:p>
          <a:p>
            <a:pPr marL="0" marR="0" lvl="0" indent="0" algn="ctr" defTabSz="914400" rtl="0" eaLnBrk="1" fontAlgn="auto" latinLnBrk="0" hangingPunct="1">
              <a:lnSpc>
                <a:spcPct val="100000"/>
              </a:lnSpc>
              <a:spcBef>
                <a:spcPts val="0"/>
              </a:spcBef>
              <a:spcAft>
                <a:spcPts val="0"/>
              </a:spcAft>
              <a:buClrTx/>
              <a:buSzTx/>
              <a:buFontTx/>
              <a:buNone/>
              <a:tabLst/>
              <a:defRPr/>
            </a:pPr>
            <a:r>
              <a:rPr lang="ar-SA" sz="8800" b="1" dirty="0">
                <a:solidFill>
                  <a:srgbClr val="002060"/>
                </a:solidFill>
                <a:latin typeface="Times New Roman" panose="02020603050405020304" pitchFamily="18" charset="0"/>
                <a:ea typeface="SimSun" panose="02010600030101010101" pitchFamily="2" charset="-122"/>
                <a:cs typeface="Mohammad Bold Art 1"/>
              </a:rPr>
              <a:t>إكمال الجمل</a:t>
            </a:r>
            <a:endParaRPr kumimoji="0" lang="ar-SA" sz="8800" b="1" i="0" u="none" strike="noStrike" kern="1200" cap="none" spc="0" normalizeH="0" baseline="0" noProof="0" dirty="0">
              <a:ln>
                <a:noFill/>
              </a:ln>
              <a:solidFill>
                <a:srgbClr val="002060"/>
              </a:solidFill>
              <a:effectLst/>
              <a:uLnTx/>
              <a:uFillTx/>
              <a:latin typeface="Times New Roman" panose="02020603050405020304" pitchFamily="18" charset="0"/>
              <a:ea typeface="SimSun" panose="02010600030101010101" pitchFamily="2" charset="-122"/>
              <a:cs typeface="Mohammad Bold Art 1"/>
            </a:endParaRPr>
          </a:p>
        </p:txBody>
      </p:sp>
    </p:spTree>
    <p:extLst>
      <p:ext uri="{BB962C8B-B14F-4D97-AF65-F5344CB8AC3E}">
        <p14:creationId xmlns:p14="http://schemas.microsoft.com/office/powerpoint/2010/main" val="10251098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8666</TotalTime>
  <Words>1107</Words>
  <Application>Microsoft Office PowerPoint</Application>
  <PresentationFormat>Ledger Paper (11x17 in)</PresentationFormat>
  <Paragraphs>191</Paragraphs>
  <Slides>34</Slides>
  <Notes>0</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34</vt:i4>
      </vt:variant>
    </vt:vector>
  </HeadingPairs>
  <TitlesOfParts>
    <vt:vector size="46" baseType="lpstr">
      <vt:lpstr>Akhbar MT</vt:lpstr>
      <vt:lpstr>Arial</vt:lpstr>
      <vt:lpstr>Calibri</vt:lpstr>
      <vt:lpstr>Calibri Light</vt:lpstr>
      <vt:lpstr>Comic Sans MS</vt:lpstr>
      <vt:lpstr>Sakkal Majalla</vt:lpstr>
      <vt:lpstr>Tahoma</vt:lpstr>
      <vt:lpstr>Times New Roman</vt:lpstr>
      <vt:lpstr>Traditional Arabic</vt:lpstr>
      <vt:lpstr>Wingdings 2</vt:lpstr>
      <vt:lpstr>Office Theme</vt:lpstr>
      <vt:lpstr>1_Office Theme</vt:lpstr>
      <vt:lpstr>القدرات اللفظي الأول الثانوي الفصل الدراسي الثاني 1447 هـ - 2026 م</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Walid Abd Elatty</dc:creator>
  <cp:lastModifiedBy>Samir Emam</cp:lastModifiedBy>
  <cp:revision>377</cp:revision>
  <dcterms:created xsi:type="dcterms:W3CDTF">2016-01-07T05:14:21Z</dcterms:created>
  <dcterms:modified xsi:type="dcterms:W3CDTF">2026-01-18T18:39:43Z</dcterms:modified>
</cp:coreProperties>
</file>